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549" r:id="rId2"/>
    <p:sldId id="435" r:id="rId3"/>
    <p:sldId id="301" r:id="rId4"/>
    <p:sldId id="369" r:id="rId5"/>
    <p:sldId id="371" r:id="rId6"/>
    <p:sldId id="444" r:id="rId7"/>
    <p:sldId id="262" r:id="rId8"/>
    <p:sldId id="269" r:id="rId9"/>
    <p:sldId id="307" r:id="rId10"/>
    <p:sldId id="542" r:id="rId11"/>
    <p:sldId id="548" r:id="rId12"/>
    <p:sldId id="531" r:id="rId13"/>
    <p:sldId id="275" r:id="rId14"/>
    <p:sldId id="290" r:id="rId15"/>
    <p:sldId id="550" r:id="rId16"/>
    <p:sldId id="553" r:id="rId17"/>
    <p:sldId id="554" r:id="rId18"/>
    <p:sldId id="552" r:id="rId19"/>
    <p:sldId id="263" r:id="rId20"/>
    <p:sldId id="277" r:id="rId21"/>
    <p:sldId id="5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AB3B1-AA48-417A-A105-BC46E849890E}" v="17" dt="2022-12-29T20:47:32.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714" autoAdjust="0"/>
  </p:normalViewPr>
  <p:slideViewPr>
    <p:cSldViewPr snapToGrid="0">
      <p:cViewPr varScale="1">
        <p:scale>
          <a:sx n="91" d="100"/>
          <a:sy n="91" d="100"/>
        </p:scale>
        <p:origin x="6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6494068039271"/>
          <c:y val="3.9022647674001258E-2"/>
          <c:w val="0.87894236269926584"/>
          <c:h val="0.80653199081392579"/>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Sheet2!$A$1:$A$15</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Sheet2!$B$1:$B$15</c:f>
              <c:numCache>
                <c:formatCode>General</c:formatCode>
                <c:ptCount val="15"/>
                <c:pt idx="0">
                  <c:v>1.9</c:v>
                </c:pt>
                <c:pt idx="1">
                  <c:v>3.7</c:v>
                </c:pt>
                <c:pt idx="2">
                  <c:v>7.2</c:v>
                </c:pt>
                <c:pt idx="3">
                  <c:v>12.7</c:v>
                </c:pt>
                <c:pt idx="4">
                  <c:v>21.6</c:v>
                </c:pt>
                <c:pt idx="5">
                  <c:v>28.5</c:v>
                </c:pt>
                <c:pt idx="6">
                  <c:v>32.799999999999997</c:v>
                </c:pt>
                <c:pt idx="7">
                  <c:v>40.5</c:v>
                </c:pt>
                <c:pt idx="8">
                  <c:v>49</c:v>
                </c:pt>
                <c:pt idx="9">
                  <c:v>57.7</c:v>
                </c:pt>
                <c:pt idx="10">
                  <c:v>60</c:v>
                </c:pt>
                <c:pt idx="11">
                  <c:v>68.5</c:v>
                </c:pt>
                <c:pt idx="12">
                  <c:v>74.3</c:v>
                </c:pt>
                <c:pt idx="13">
                  <c:v>85.5</c:v>
                </c:pt>
                <c:pt idx="14">
                  <c:v>95</c:v>
                </c:pt>
              </c:numCache>
            </c:numRef>
          </c:val>
          <c:extLst>
            <c:ext xmlns:c16="http://schemas.microsoft.com/office/drawing/2014/chart" uri="{C3380CC4-5D6E-409C-BE32-E72D297353CC}">
              <c16:uniqueId val="{00000000-0B2F-4F55-9A97-0654FB2952A0}"/>
            </c:ext>
          </c:extLst>
        </c:ser>
        <c:dLbls>
          <c:dLblPos val="outEnd"/>
          <c:showLegendKey val="0"/>
          <c:showVal val="1"/>
          <c:showCatName val="0"/>
          <c:showSerName val="0"/>
          <c:showPercent val="0"/>
          <c:showBubbleSize val="0"/>
        </c:dLbls>
        <c:gapWidth val="100"/>
        <c:overlap val="-24"/>
        <c:axId val="643142415"/>
        <c:axId val="560698623"/>
      </c:barChart>
      <c:catAx>
        <c:axId val="643142415"/>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Years</a:t>
                </a:r>
              </a:p>
            </c:rich>
          </c:tx>
          <c:layout>
            <c:manualLayout>
              <c:xMode val="edge"/>
              <c:yMode val="edge"/>
              <c:x val="0.47820592607550449"/>
              <c:y val="0.913085232165837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0698623"/>
        <c:crosses val="autoZero"/>
        <c:auto val="1"/>
        <c:lblAlgn val="ctr"/>
        <c:lblOffset val="100"/>
        <c:noMultiLvlLbl val="0"/>
      </c:catAx>
      <c:valAx>
        <c:axId val="5606986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Millions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31424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93F63-8622-4F51-B953-5A19AACFC802}" type="doc">
      <dgm:prSet loTypeId="urn:microsoft.com/office/officeart/2011/layout/HexagonRadial" loCatId="cycle" qsTypeId="urn:microsoft.com/office/officeart/2005/8/quickstyle/simple4" qsCatId="simple" csTypeId="urn:microsoft.com/office/officeart/2005/8/colors/colorful1#1" csCatId="colorful" phldr="1"/>
      <dgm:spPr/>
      <dgm:t>
        <a:bodyPr/>
        <a:lstStyle/>
        <a:p>
          <a:endParaRPr lang="en-US"/>
        </a:p>
      </dgm:t>
    </dgm:pt>
    <dgm:pt modelId="{8ED3010F-2FF8-46D2-A1B8-48497281919B}">
      <dgm:prSet phldrT="[Text]" custT="1"/>
      <dgm:spPr>
        <a:xfrm>
          <a:off x="3110953" y="1597837"/>
          <a:ext cx="2030921" cy="1756829"/>
        </a:xfrm>
      </dgm:spPr>
      <dgm:t>
        <a:bodyPr/>
        <a:lstStyle/>
        <a:p>
          <a:pPr algn="ctr"/>
          <a:r>
            <a:rPr lang="en-US" sz="2800" b="0" dirty="0">
              <a:effectLst>
                <a:outerShdw blurRad="38100" dist="38100" dir="2700000" algn="tl">
                  <a:srgbClr val="000000">
                    <a:alpha val="43137"/>
                  </a:srgbClr>
                </a:outerShdw>
              </a:effectLst>
              <a:latin typeface="Franklin Gothic Medium"/>
              <a:ea typeface="+mn-ea"/>
              <a:cs typeface="+mn-cs"/>
            </a:rPr>
            <a:t>QAC  </a:t>
          </a:r>
        </a:p>
        <a:p>
          <a:pPr algn="ctr"/>
          <a:r>
            <a:rPr lang="en-US" sz="1400" b="0" dirty="0">
              <a:effectLst>
                <a:outerShdw blurRad="38100" dist="38100" dir="2700000" algn="tl">
                  <a:srgbClr val="000000">
                    <a:alpha val="43137"/>
                  </a:srgbClr>
                </a:outerShdw>
              </a:effectLst>
              <a:latin typeface="Franklin Gothic Medium"/>
              <a:ea typeface="+mn-ea"/>
              <a:cs typeface="+mn-cs"/>
            </a:rPr>
            <a:t>(RTRI Implementation)</a:t>
          </a:r>
        </a:p>
        <a:p>
          <a:pPr algn="ctr"/>
          <a:endParaRPr lang="en-US" sz="1400" b="0" dirty="0">
            <a:effectLst>
              <a:outerShdw blurRad="38100" dist="38100" dir="2700000" algn="tl">
                <a:srgbClr val="000000">
                  <a:alpha val="43137"/>
                </a:srgbClr>
              </a:outerShdw>
            </a:effectLst>
            <a:latin typeface="Franklin Gothic Medium"/>
            <a:ea typeface="+mn-ea"/>
            <a:cs typeface="+mn-cs"/>
          </a:endParaRPr>
        </a:p>
      </dgm:t>
    </dgm:pt>
    <dgm:pt modelId="{354F4E2F-1500-4D07-9B81-9357CB4DDC52}" type="parTrans" cxnId="{78E88549-C668-4C8D-8A67-9ABC96202184}">
      <dgm:prSet/>
      <dgm:spPr/>
      <dgm:t>
        <a:bodyPr/>
        <a:lstStyle/>
        <a:p>
          <a:endParaRPr lang="en-US" b="0">
            <a:effectLst>
              <a:outerShdw blurRad="38100" dist="38100" dir="2700000" algn="tl">
                <a:srgbClr val="000000">
                  <a:alpha val="43137"/>
                </a:srgbClr>
              </a:outerShdw>
            </a:effectLst>
          </a:endParaRPr>
        </a:p>
      </dgm:t>
    </dgm:pt>
    <dgm:pt modelId="{82CB446C-EA68-4FD9-824C-457B1F29AE0F}" type="sibTrans" cxnId="{78E88549-C668-4C8D-8A67-9ABC96202184}">
      <dgm:prSet/>
      <dgm:spPr/>
      <dgm:t>
        <a:bodyPr/>
        <a:lstStyle/>
        <a:p>
          <a:endParaRPr lang="en-US" b="0">
            <a:effectLst>
              <a:outerShdw blurRad="38100" dist="38100" dir="2700000" algn="tl">
                <a:srgbClr val="000000">
                  <a:alpha val="43137"/>
                </a:srgbClr>
              </a:outerShdw>
            </a:effectLst>
          </a:endParaRPr>
        </a:p>
      </dgm:t>
    </dgm:pt>
    <dgm:pt modelId="{41ABD244-F836-41C0-876B-0CA27515AEC3}">
      <dgm:prSet phldrT="[Text]" custT="1"/>
      <dgm:spPr>
        <a:xfrm>
          <a:off x="3298030" y="0"/>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Plan</a:t>
          </a:r>
        </a:p>
      </dgm:t>
    </dgm:pt>
    <dgm:pt modelId="{D25BEDF9-7A1E-4607-A86F-60C4DEA66BD8}" type="sibTrans" cxnId="{BD225FCA-4684-4E2B-9A94-813DC52A7668}">
      <dgm:prSet/>
      <dgm:spPr/>
      <dgm:t>
        <a:bodyPr/>
        <a:lstStyle/>
        <a:p>
          <a:endParaRPr lang="en-US" b="0">
            <a:effectLst>
              <a:outerShdw blurRad="38100" dist="38100" dir="2700000" algn="tl">
                <a:srgbClr val="000000">
                  <a:alpha val="43137"/>
                </a:srgbClr>
              </a:outerShdw>
            </a:effectLst>
          </a:endParaRPr>
        </a:p>
      </dgm:t>
    </dgm:pt>
    <dgm:pt modelId="{D353391A-496F-40A4-87C2-B13CFCAAD0FD}" type="parTrans" cxnId="{BD225FCA-4684-4E2B-9A94-813DC52A7668}">
      <dgm:prSet/>
      <dgm:spPr/>
      <dgm:t>
        <a:bodyPr/>
        <a:lstStyle/>
        <a:p>
          <a:endParaRPr lang="en-US" b="0">
            <a:effectLst>
              <a:outerShdw blurRad="38100" dist="38100" dir="2700000" algn="tl">
                <a:srgbClr val="000000">
                  <a:alpha val="43137"/>
                </a:srgbClr>
              </a:outerShdw>
            </a:effectLst>
          </a:endParaRPr>
        </a:p>
      </dgm:t>
    </dgm:pt>
    <dgm:pt modelId="{C95E103E-CA1C-4EA8-8F28-1C841E6DFEB3}">
      <dgm:prSet phldrT="[Text]" custT="1"/>
      <dgm:spPr>
        <a:xfrm>
          <a:off x="4824410" y="885596"/>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 Collect data</a:t>
          </a:r>
        </a:p>
      </dgm:t>
    </dgm:pt>
    <dgm:pt modelId="{DB5852AB-977F-4183-91E3-C1F59487546B}" type="parTrans" cxnId="{2FF611F9-5E01-4CC4-9F02-39FC785A05DF}">
      <dgm:prSet/>
      <dgm:spPr/>
      <dgm:t>
        <a:bodyPr/>
        <a:lstStyle/>
        <a:p>
          <a:endParaRPr lang="en-US"/>
        </a:p>
      </dgm:t>
    </dgm:pt>
    <dgm:pt modelId="{5A6DFB7A-2FC0-406A-A8E1-783C8729C1AA}" type="sibTrans" cxnId="{2FF611F9-5E01-4CC4-9F02-39FC785A05DF}">
      <dgm:prSet/>
      <dgm:spPr/>
      <dgm:t>
        <a:bodyPr/>
        <a:lstStyle/>
        <a:p>
          <a:endParaRPr lang="en-US"/>
        </a:p>
      </dgm:t>
    </dgm:pt>
    <dgm:pt modelId="{F6453267-4E87-4060-A30E-CAB91C8DD027}">
      <dgm:prSet phldrT="[Text]" custT="1"/>
      <dgm:spPr>
        <a:xfrm>
          <a:off x="4824410" y="885596"/>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Monitor</a:t>
          </a:r>
        </a:p>
      </dgm:t>
    </dgm:pt>
    <dgm:pt modelId="{FE8CE8DC-3DB8-4237-8045-9E0D7242D3D1}" type="parTrans" cxnId="{58569DFD-BF4D-4913-9A2F-D9D1CD54695F}">
      <dgm:prSet/>
      <dgm:spPr/>
      <dgm:t>
        <a:bodyPr/>
        <a:lstStyle/>
        <a:p>
          <a:endParaRPr lang="en-US"/>
        </a:p>
      </dgm:t>
    </dgm:pt>
    <dgm:pt modelId="{73565E4C-F19C-40D8-917E-5E003E616FAC}" type="sibTrans" cxnId="{58569DFD-BF4D-4913-9A2F-D9D1CD54695F}">
      <dgm:prSet/>
      <dgm:spPr/>
      <dgm:t>
        <a:bodyPr/>
        <a:lstStyle/>
        <a:p>
          <a:endParaRPr lang="en-US"/>
        </a:p>
      </dgm:t>
    </dgm:pt>
    <dgm:pt modelId="{874DC41B-C545-40AA-A30E-64F75E27E251}">
      <dgm:prSet phldrT="[Text]" custT="1"/>
      <dgm:spPr>
        <a:xfrm>
          <a:off x="4824410" y="885596"/>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Corrective Actions </a:t>
          </a:r>
        </a:p>
      </dgm:t>
    </dgm:pt>
    <dgm:pt modelId="{5B8358F1-C4B1-4FE4-B453-2E7693682C13}" type="parTrans" cxnId="{6EF96EAD-269A-400F-BED1-6DD960E3AAA8}">
      <dgm:prSet/>
      <dgm:spPr/>
      <dgm:t>
        <a:bodyPr/>
        <a:lstStyle/>
        <a:p>
          <a:endParaRPr lang="en-US"/>
        </a:p>
      </dgm:t>
    </dgm:pt>
    <dgm:pt modelId="{A117AA62-7C8C-4F9A-A9B5-693E58CEF62E}" type="sibTrans" cxnId="{6EF96EAD-269A-400F-BED1-6DD960E3AAA8}">
      <dgm:prSet/>
      <dgm:spPr/>
      <dgm:t>
        <a:bodyPr/>
        <a:lstStyle/>
        <a:p>
          <a:endParaRPr lang="en-US"/>
        </a:p>
      </dgm:t>
    </dgm:pt>
    <dgm:pt modelId="{C57BA748-48AA-4382-8F32-79F9E23953E9}">
      <dgm:prSet custT="1"/>
      <dgm:spPr/>
      <dgm:t>
        <a:bodyPr/>
        <a:lstStyle/>
        <a:p>
          <a:r>
            <a:rPr lang="en-US" sz="1200" b="0" dirty="0">
              <a:effectLst>
                <a:outerShdw blurRad="38100" dist="38100" dir="2700000" algn="tl">
                  <a:srgbClr val="000000">
                    <a:alpha val="43137"/>
                  </a:srgbClr>
                </a:outerShdw>
              </a:effectLst>
              <a:latin typeface="Franklin Gothic Medium"/>
              <a:ea typeface="+mn-ea"/>
              <a:cs typeface="+mn-cs"/>
            </a:rPr>
            <a:t>Review &amp; Analyze data</a:t>
          </a:r>
        </a:p>
      </dgm:t>
    </dgm:pt>
    <dgm:pt modelId="{7632C31A-DD3A-4D73-8206-232C7B604BD8}" type="parTrans" cxnId="{FDDA023C-C908-4CB3-9D58-CE05C6E15ABE}">
      <dgm:prSet/>
      <dgm:spPr/>
      <dgm:t>
        <a:bodyPr/>
        <a:lstStyle/>
        <a:p>
          <a:endParaRPr lang="en-US"/>
        </a:p>
      </dgm:t>
    </dgm:pt>
    <dgm:pt modelId="{EE980B2D-2906-479E-8DAD-B8DCA2385AB7}" type="sibTrans" cxnId="{FDDA023C-C908-4CB3-9D58-CE05C6E15ABE}">
      <dgm:prSet/>
      <dgm:spPr/>
      <dgm:t>
        <a:bodyPr/>
        <a:lstStyle/>
        <a:p>
          <a:endParaRPr lang="en-US"/>
        </a:p>
      </dgm:t>
    </dgm:pt>
    <dgm:pt modelId="{3B6FC7BF-D1C4-4DC9-911C-840FD5DD2182}">
      <dgm:prSet phldrT="[Text]" custT="1"/>
      <dgm:spPr>
        <a:xfrm>
          <a:off x="4824410" y="885596"/>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Improve</a:t>
          </a:r>
        </a:p>
      </dgm:t>
    </dgm:pt>
    <dgm:pt modelId="{F825344C-A586-40ED-BA88-A5DFAA96847C}" type="parTrans" cxnId="{2BD4E17D-925E-4A81-8C19-3C4BC0F03B25}">
      <dgm:prSet/>
      <dgm:spPr/>
      <dgm:t>
        <a:bodyPr/>
        <a:lstStyle/>
        <a:p>
          <a:endParaRPr lang="en-US"/>
        </a:p>
      </dgm:t>
    </dgm:pt>
    <dgm:pt modelId="{DB2CDE99-F8A0-4162-ABEF-A12F05CA248D}" type="sibTrans" cxnId="{2BD4E17D-925E-4A81-8C19-3C4BC0F03B25}">
      <dgm:prSet/>
      <dgm:spPr/>
      <dgm:t>
        <a:bodyPr/>
        <a:lstStyle/>
        <a:p>
          <a:endParaRPr lang="en-US"/>
        </a:p>
      </dgm:t>
    </dgm:pt>
    <dgm:pt modelId="{89955CA6-240D-4DD6-96E0-5673F0DAD464}">
      <dgm:prSet phldrT="[Text]" custT="1"/>
      <dgm:spPr>
        <a:xfrm>
          <a:off x="3298030" y="0"/>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Develop</a:t>
          </a:r>
        </a:p>
      </dgm:t>
    </dgm:pt>
    <dgm:pt modelId="{0451CE72-7A24-421B-92A8-D9EC766DC053}" type="parTrans" cxnId="{19C8D6A5-CCA3-4D0D-B78F-F6D012CF4206}">
      <dgm:prSet/>
      <dgm:spPr/>
      <dgm:t>
        <a:bodyPr/>
        <a:lstStyle/>
        <a:p>
          <a:endParaRPr lang="en-US"/>
        </a:p>
      </dgm:t>
    </dgm:pt>
    <dgm:pt modelId="{788B425B-1C54-4E74-8373-7C3713511BC7}" type="sibTrans" cxnId="{19C8D6A5-CCA3-4D0D-B78F-F6D012CF4206}">
      <dgm:prSet/>
      <dgm:spPr/>
      <dgm:t>
        <a:bodyPr/>
        <a:lstStyle/>
        <a:p>
          <a:endParaRPr lang="en-US"/>
        </a:p>
      </dgm:t>
    </dgm:pt>
    <dgm:pt modelId="{EA007EBC-677A-4A97-9994-A7FA8B5CFA3C}">
      <dgm:prSet phldrT="[Text]" custT="1"/>
      <dgm:spPr>
        <a:xfrm>
          <a:off x="3298030" y="0"/>
          <a:ext cx="1664325" cy="1439837"/>
        </a:xfrm>
      </dgm:spPr>
      <dgm:t>
        <a:bodyPr/>
        <a:lstStyle/>
        <a:p>
          <a:r>
            <a:rPr lang="en-US" sz="1600" b="0" dirty="0">
              <a:effectLst>
                <a:outerShdw blurRad="38100" dist="38100" dir="2700000" algn="tl">
                  <a:srgbClr val="000000">
                    <a:alpha val="43137"/>
                  </a:srgbClr>
                </a:outerShdw>
              </a:effectLst>
              <a:latin typeface="Franklin Gothic Medium"/>
              <a:ea typeface="+mn-ea"/>
              <a:cs typeface="+mn-cs"/>
            </a:rPr>
            <a:t>Implement</a:t>
          </a:r>
        </a:p>
      </dgm:t>
    </dgm:pt>
    <dgm:pt modelId="{C2D6A016-8748-4E49-94BD-D61799055236}" type="parTrans" cxnId="{82C77F5B-41DF-4867-A12F-4BDB482277D1}">
      <dgm:prSet/>
      <dgm:spPr/>
      <dgm:t>
        <a:bodyPr/>
        <a:lstStyle/>
        <a:p>
          <a:endParaRPr lang="en-US"/>
        </a:p>
      </dgm:t>
    </dgm:pt>
    <dgm:pt modelId="{34B8EB1F-ABFB-48C9-81E5-65AC65222185}" type="sibTrans" cxnId="{82C77F5B-41DF-4867-A12F-4BDB482277D1}">
      <dgm:prSet/>
      <dgm:spPr/>
      <dgm:t>
        <a:bodyPr/>
        <a:lstStyle/>
        <a:p>
          <a:endParaRPr lang="en-US"/>
        </a:p>
      </dgm:t>
    </dgm:pt>
    <dgm:pt modelId="{916B2BEF-1927-4ABA-BB50-EB608CCE6C11}">
      <dgm:prSet phldrT="[Text]" custT="1"/>
      <dgm:spPr>
        <a:xfrm>
          <a:off x="3298030" y="0"/>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Train testers</a:t>
          </a:r>
        </a:p>
      </dgm:t>
    </dgm:pt>
    <dgm:pt modelId="{C882584F-986E-40C1-BF78-302A1DF040BE}" type="parTrans" cxnId="{4E0D3AB7-0B08-4270-83B1-A3A6BB2A359A}">
      <dgm:prSet/>
      <dgm:spPr/>
      <dgm:t>
        <a:bodyPr/>
        <a:lstStyle/>
        <a:p>
          <a:endParaRPr lang="en-US"/>
        </a:p>
      </dgm:t>
    </dgm:pt>
    <dgm:pt modelId="{203A32E9-9106-439B-A588-7A7203BD12BE}" type="sibTrans" cxnId="{4E0D3AB7-0B08-4270-83B1-A3A6BB2A359A}">
      <dgm:prSet/>
      <dgm:spPr/>
      <dgm:t>
        <a:bodyPr/>
        <a:lstStyle/>
        <a:p>
          <a:endParaRPr lang="en-US"/>
        </a:p>
      </dgm:t>
    </dgm:pt>
    <dgm:pt modelId="{FBB4C51B-905C-483D-9D7D-0C6C59D55EF7}">
      <dgm:prSet phldrT="[Text]" custT="1"/>
      <dgm:spPr>
        <a:xfrm>
          <a:off x="3298030" y="0"/>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Training tools</a:t>
          </a:r>
        </a:p>
      </dgm:t>
    </dgm:pt>
    <dgm:pt modelId="{CB0A8432-C567-442B-8B47-0D98156B8B7E}" type="parTrans" cxnId="{730D0160-9F7B-418A-8B15-79A0B816B93A}">
      <dgm:prSet/>
      <dgm:spPr/>
      <dgm:t>
        <a:bodyPr/>
        <a:lstStyle/>
        <a:p>
          <a:endParaRPr lang="en-US"/>
        </a:p>
      </dgm:t>
    </dgm:pt>
    <dgm:pt modelId="{7E6B63E5-44FE-45C2-A9BF-ACEB4FC556EA}" type="sibTrans" cxnId="{730D0160-9F7B-418A-8B15-79A0B816B93A}">
      <dgm:prSet/>
      <dgm:spPr/>
      <dgm:t>
        <a:bodyPr/>
        <a:lstStyle/>
        <a:p>
          <a:endParaRPr lang="en-US"/>
        </a:p>
      </dgm:t>
    </dgm:pt>
    <dgm:pt modelId="{BFEE0F38-E704-4929-922E-EC39A232FDC8}">
      <dgm:prSet phldrT="[Text]" custT="1"/>
      <dgm:spPr>
        <a:xfrm>
          <a:off x="3298030" y="0"/>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Data capture tools</a:t>
          </a:r>
        </a:p>
      </dgm:t>
    </dgm:pt>
    <dgm:pt modelId="{85BE3319-DE6F-4BE4-B58D-1A2EB1D494E1}" type="parTrans" cxnId="{FA4F18EE-1C9F-49AD-ACD8-03DA26558BD1}">
      <dgm:prSet/>
      <dgm:spPr/>
      <dgm:t>
        <a:bodyPr/>
        <a:lstStyle/>
        <a:p>
          <a:endParaRPr lang="en-US"/>
        </a:p>
      </dgm:t>
    </dgm:pt>
    <dgm:pt modelId="{31425ED5-2DD0-4673-8980-4684FD4B4080}" type="sibTrans" cxnId="{FA4F18EE-1C9F-49AD-ACD8-03DA26558BD1}">
      <dgm:prSet/>
      <dgm:spPr/>
      <dgm:t>
        <a:bodyPr/>
        <a:lstStyle/>
        <a:p>
          <a:endParaRPr lang="en-US"/>
        </a:p>
      </dgm:t>
    </dgm:pt>
    <dgm:pt modelId="{6847A331-5BDE-4FCD-9247-36D449AA8172}">
      <dgm:prSet phldrT="[Text]" custT="1"/>
      <dgm:spPr>
        <a:xfrm>
          <a:off x="4824410" y="885596"/>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On-site Refresher</a:t>
          </a:r>
          <a:endParaRPr lang="en-US" sz="1600" b="0" dirty="0">
            <a:effectLst>
              <a:outerShdw blurRad="38100" dist="38100" dir="2700000" algn="tl">
                <a:srgbClr val="000000">
                  <a:alpha val="43137"/>
                </a:srgbClr>
              </a:outerShdw>
            </a:effectLst>
            <a:latin typeface="Franklin Gothic Medium"/>
            <a:ea typeface="+mn-ea"/>
            <a:cs typeface="+mn-cs"/>
          </a:endParaRPr>
        </a:p>
      </dgm:t>
    </dgm:pt>
    <dgm:pt modelId="{B82B23B4-6F84-431A-B319-C77CD6A15493}" type="parTrans" cxnId="{90C1C0CB-2918-4C82-BE5D-5D8471C6175A}">
      <dgm:prSet/>
      <dgm:spPr/>
      <dgm:t>
        <a:bodyPr/>
        <a:lstStyle/>
        <a:p>
          <a:endParaRPr lang="en-US"/>
        </a:p>
      </dgm:t>
    </dgm:pt>
    <dgm:pt modelId="{D8B32671-E811-426F-BAB4-4B4288CF1C18}" type="sibTrans" cxnId="{90C1C0CB-2918-4C82-BE5D-5D8471C6175A}">
      <dgm:prSet/>
      <dgm:spPr/>
      <dgm:t>
        <a:bodyPr/>
        <a:lstStyle/>
        <a:p>
          <a:endParaRPr lang="en-US"/>
        </a:p>
      </dgm:t>
    </dgm:pt>
    <dgm:pt modelId="{29594DEC-9596-47FE-8E93-72EFEEADF4BC}">
      <dgm:prSet phldrT="[Text]" custT="1"/>
      <dgm:spPr>
        <a:xfrm>
          <a:off x="4824410" y="885596"/>
          <a:ext cx="1664325" cy="1439837"/>
        </a:xfrm>
      </dgm:spPr>
      <dgm:t>
        <a:bodyPr/>
        <a:lstStyle/>
        <a:p>
          <a:r>
            <a:rPr lang="en-US" sz="1200" b="0" dirty="0">
              <a:effectLst>
                <a:outerShdw blurRad="38100" dist="38100" dir="2700000" algn="tl">
                  <a:srgbClr val="000000">
                    <a:alpha val="43137"/>
                  </a:srgbClr>
                </a:outerShdw>
              </a:effectLst>
              <a:latin typeface="Franklin Gothic Medium"/>
              <a:ea typeface="+mn-ea"/>
              <a:cs typeface="+mn-cs"/>
            </a:rPr>
            <a:t>Provide feedback</a:t>
          </a:r>
        </a:p>
      </dgm:t>
    </dgm:pt>
    <dgm:pt modelId="{194DE87D-C408-4702-867C-6767BE9C7898}" type="sibTrans" cxnId="{65405BA7-6B14-40E4-A696-B371EFAAE978}">
      <dgm:prSet/>
      <dgm:spPr/>
      <dgm:t>
        <a:bodyPr/>
        <a:lstStyle/>
        <a:p>
          <a:endParaRPr lang="en-US"/>
        </a:p>
      </dgm:t>
    </dgm:pt>
    <dgm:pt modelId="{63BDBD60-78F5-4F47-A046-FA268BA0802A}" type="parTrans" cxnId="{65405BA7-6B14-40E4-A696-B371EFAAE978}">
      <dgm:prSet/>
      <dgm:spPr/>
      <dgm:t>
        <a:bodyPr/>
        <a:lstStyle/>
        <a:p>
          <a:endParaRPr lang="en-US"/>
        </a:p>
      </dgm:t>
    </dgm:pt>
    <dgm:pt modelId="{F1675EA5-CF68-421E-9488-577931A80806}" type="pres">
      <dgm:prSet presAssocID="{A2A93F63-8622-4F51-B953-5A19AACFC802}" presName="Name0" presStyleCnt="0">
        <dgm:presLayoutVars>
          <dgm:chMax val="1"/>
          <dgm:chPref val="1"/>
          <dgm:dir/>
          <dgm:animOne val="branch"/>
          <dgm:animLvl val="lvl"/>
        </dgm:presLayoutVars>
      </dgm:prSet>
      <dgm:spPr/>
    </dgm:pt>
    <dgm:pt modelId="{A1C19EE5-2ADF-4000-B08E-40BB10BB02F7}" type="pres">
      <dgm:prSet presAssocID="{8ED3010F-2FF8-46D2-A1B8-48497281919B}" presName="Parent" presStyleLbl="node0" presStyleIdx="0" presStyleCnt="1">
        <dgm:presLayoutVars>
          <dgm:chMax val="6"/>
          <dgm:chPref val="6"/>
        </dgm:presLayoutVars>
      </dgm:prSet>
      <dgm:spPr>
        <a:prstGeom prst="hexagon">
          <a:avLst>
            <a:gd name="adj" fmla="val 28570"/>
            <a:gd name="vf" fmla="val 115470"/>
          </a:avLst>
        </a:prstGeom>
      </dgm:spPr>
    </dgm:pt>
    <dgm:pt modelId="{4775B24D-B242-432F-861A-B01ED2DA6B14}" type="pres">
      <dgm:prSet presAssocID="{41ABD244-F836-41C0-876B-0CA27515AEC3}" presName="Accent1" presStyleCnt="0"/>
      <dgm:spPr/>
    </dgm:pt>
    <dgm:pt modelId="{265A2D76-8608-45DC-B159-9C06F53C0BCD}" type="pres">
      <dgm:prSet presAssocID="{41ABD244-F836-41C0-876B-0CA27515AEC3}" presName="Accent" presStyleLbl="bgShp" presStyleIdx="0" presStyleCnt="6"/>
      <dgm:spPr/>
    </dgm:pt>
    <dgm:pt modelId="{2B0C99D8-0050-4DA7-A0FF-4069B959FE2D}" type="pres">
      <dgm:prSet presAssocID="{41ABD244-F836-41C0-876B-0CA27515AEC3}" presName="Child1" presStyleLbl="node1" presStyleIdx="0" presStyleCnt="6">
        <dgm:presLayoutVars>
          <dgm:chMax val="0"/>
          <dgm:chPref val="0"/>
          <dgm:bulletEnabled val="1"/>
        </dgm:presLayoutVars>
      </dgm:prSet>
      <dgm:spPr>
        <a:prstGeom prst="hexagon">
          <a:avLst>
            <a:gd name="adj" fmla="val 28570"/>
            <a:gd name="vf" fmla="val 115470"/>
          </a:avLst>
        </a:prstGeom>
      </dgm:spPr>
    </dgm:pt>
    <dgm:pt modelId="{845A7298-AF93-4F0F-BA32-BA7FCB19B6E4}" type="pres">
      <dgm:prSet presAssocID="{89955CA6-240D-4DD6-96E0-5673F0DAD464}" presName="Accent2" presStyleCnt="0"/>
      <dgm:spPr/>
    </dgm:pt>
    <dgm:pt modelId="{C04FFBAE-A4D0-4009-9780-04454C5B3E15}" type="pres">
      <dgm:prSet presAssocID="{89955CA6-240D-4DD6-96E0-5673F0DAD464}" presName="Accent" presStyleLbl="bgShp" presStyleIdx="1" presStyleCnt="6"/>
      <dgm:spPr/>
    </dgm:pt>
    <dgm:pt modelId="{4CDF6130-8D9C-4AB1-95F4-D8767B0A7A39}" type="pres">
      <dgm:prSet presAssocID="{89955CA6-240D-4DD6-96E0-5673F0DAD464}" presName="Child2" presStyleLbl="node1" presStyleIdx="1" presStyleCnt="6">
        <dgm:presLayoutVars>
          <dgm:chMax val="0"/>
          <dgm:chPref val="0"/>
          <dgm:bulletEnabled val="1"/>
        </dgm:presLayoutVars>
      </dgm:prSet>
      <dgm:spPr>
        <a:prstGeom prst="hexagon">
          <a:avLst>
            <a:gd name="adj" fmla="val 28570"/>
            <a:gd name="vf" fmla="val 115470"/>
          </a:avLst>
        </a:prstGeom>
      </dgm:spPr>
    </dgm:pt>
    <dgm:pt modelId="{4A08DD7C-98C1-4CDC-80FC-36707D6FB4C8}" type="pres">
      <dgm:prSet presAssocID="{EA007EBC-677A-4A97-9994-A7FA8B5CFA3C}" presName="Accent3" presStyleCnt="0"/>
      <dgm:spPr/>
    </dgm:pt>
    <dgm:pt modelId="{32C9109F-2D18-453A-A979-0D1754691CA8}" type="pres">
      <dgm:prSet presAssocID="{EA007EBC-677A-4A97-9994-A7FA8B5CFA3C}" presName="Accent" presStyleLbl="bgShp" presStyleIdx="2" presStyleCnt="6"/>
      <dgm:spPr/>
    </dgm:pt>
    <dgm:pt modelId="{4D34ABEB-C205-4543-9DBC-A52900410C78}" type="pres">
      <dgm:prSet presAssocID="{EA007EBC-677A-4A97-9994-A7FA8B5CFA3C}" presName="Child3" presStyleLbl="node1" presStyleIdx="2" presStyleCnt="6">
        <dgm:presLayoutVars>
          <dgm:chMax val="0"/>
          <dgm:chPref val="0"/>
          <dgm:bulletEnabled val="1"/>
        </dgm:presLayoutVars>
      </dgm:prSet>
      <dgm:spPr/>
    </dgm:pt>
    <dgm:pt modelId="{63875512-38C4-499D-B8CD-96DD60697A1A}" type="pres">
      <dgm:prSet presAssocID="{F6453267-4E87-4060-A30E-CAB91C8DD027}" presName="Accent4" presStyleCnt="0"/>
      <dgm:spPr/>
    </dgm:pt>
    <dgm:pt modelId="{824BB7BD-823A-4639-B620-828D39B67B4E}" type="pres">
      <dgm:prSet presAssocID="{F6453267-4E87-4060-A30E-CAB91C8DD027}" presName="Accent" presStyleLbl="bgShp" presStyleIdx="3" presStyleCnt="6"/>
      <dgm:spPr/>
    </dgm:pt>
    <dgm:pt modelId="{004A3543-4457-4B73-ACF3-0DDAC0F9B965}" type="pres">
      <dgm:prSet presAssocID="{F6453267-4E87-4060-A30E-CAB91C8DD027}" presName="Child4" presStyleLbl="node1" presStyleIdx="3" presStyleCnt="6">
        <dgm:presLayoutVars>
          <dgm:chMax val="0"/>
          <dgm:chPref val="0"/>
          <dgm:bulletEnabled val="1"/>
        </dgm:presLayoutVars>
      </dgm:prSet>
      <dgm:spPr/>
    </dgm:pt>
    <dgm:pt modelId="{28A5062F-68D3-47B5-B854-C756E3117D97}" type="pres">
      <dgm:prSet presAssocID="{874DC41B-C545-40AA-A30E-64F75E27E251}" presName="Accent5" presStyleCnt="0"/>
      <dgm:spPr/>
    </dgm:pt>
    <dgm:pt modelId="{A7EAE61C-9B2B-462A-AFD0-A0F9142DD0F3}" type="pres">
      <dgm:prSet presAssocID="{874DC41B-C545-40AA-A30E-64F75E27E251}" presName="Accent" presStyleLbl="bgShp" presStyleIdx="4" presStyleCnt="6"/>
      <dgm:spPr/>
    </dgm:pt>
    <dgm:pt modelId="{588D64DA-062A-4474-BCF5-336D60F0252A}" type="pres">
      <dgm:prSet presAssocID="{874DC41B-C545-40AA-A30E-64F75E27E251}" presName="Child5" presStyleLbl="node1" presStyleIdx="4" presStyleCnt="6" custScaleX="100424">
        <dgm:presLayoutVars>
          <dgm:chMax val="0"/>
          <dgm:chPref val="0"/>
          <dgm:bulletEnabled val="1"/>
        </dgm:presLayoutVars>
      </dgm:prSet>
      <dgm:spPr/>
    </dgm:pt>
    <dgm:pt modelId="{7B1F90EE-C50A-467F-8E94-7CEF6ABB74B6}" type="pres">
      <dgm:prSet presAssocID="{3B6FC7BF-D1C4-4DC9-911C-840FD5DD2182}" presName="Accent6" presStyleCnt="0"/>
      <dgm:spPr/>
    </dgm:pt>
    <dgm:pt modelId="{15C3557C-5E10-4184-B34C-3FEDC6F1AA57}" type="pres">
      <dgm:prSet presAssocID="{3B6FC7BF-D1C4-4DC9-911C-840FD5DD2182}" presName="Accent" presStyleLbl="bgShp" presStyleIdx="5" presStyleCnt="6"/>
      <dgm:spPr/>
    </dgm:pt>
    <dgm:pt modelId="{619EE849-9C50-46AB-A923-3B204C80D5DD}" type="pres">
      <dgm:prSet presAssocID="{3B6FC7BF-D1C4-4DC9-911C-840FD5DD2182}" presName="Child6" presStyleLbl="node1" presStyleIdx="5" presStyleCnt="6">
        <dgm:presLayoutVars>
          <dgm:chMax val="0"/>
          <dgm:chPref val="0"/>
          <dgm:bulletEnabled val="1"/>
        </dgm:presLayoutVars>
      </dgm:prSet>
      <dgm:spPr/>
    </dgm:pt>
  </dgm:ptLst>
  <dgm:cxnLst>
    <dgm:cxn modelId="{2B742701-72B3-4B0C-86AC-D0F4C7B3A4A0}" type="presOf" srcId="{C57BA748-48AA-4382-8F32-79F9E23953E9}" destId="{004A3543-4457-4B73-ACF3-0DDAC0F9B965}" srcOrd="0" destOrd="1" presId="urn:microsoft.com/office/officeart/2011/layout/HexagonRadial"/>
    <dgm:cxn modelId="{35C68E12-80D5-4387-AA21-0CEE1B476DBE}" type="presOf" srcId="{89955CA6-240D-4DD6-96E0-5673F0DAD464}" destId="{4CDF6130-8D9C-4AB1-95F4-D8767B0A7A39}" srcOrd="0" destOrd="0" presId="urn:microsoft.com/office/officeart/2011/layout/HexagonRadial"/>
    <dgm:cxn modelId="{429DE419-8781-4C5C-8C96-87D3B26C9E27}" type="presOf" srcId="{A2A93F63-8622-4F51-B953-5A19AACFC802}" destId="{F1675EA5-CF68-421E-9488-577931A80806}" srcOrd="0" destOrd="0" presId="urn:microsoft.com/office/officeart/2011/layout/HexagonRadial"/>
    <dgm:cxn modelId="{6CC6E122-A410-4228-A5B2-63D305E2D371}" type="presOf" srcId="{8ED3010F-2FF8-46D2-A1B8-48497281919B}" destId="{A1C19EE5-2ADF-4000-B08E-40BB10BB02F7}" srcOrd="0" destOrd="0" presId="urn:microsoft.com/office/officeart/2011/layout/HexagonRadial"/>
    <dgm:cxn modelId="{FDDA023C-C908-4CB3-9D58-CE05C6E15ABE}" srcId="{F6453267-4E87-4060-A30E-CAB91C8DD027}" destId="{C57BA748-48AA-4382-8F32-79F9E23953E9}" srcOrd="0" destOrd="0" parTransId="{7632C31A-DD3A-4D73-8206-232C7B604BD8}" sibTransId="{EE980B2D-2906-479E-8DAD-B8DCA2385AB7}"/>
    <dgm:cxn modelId="{82C77F5B-41DF-4867-A12F-4BDB482277D1}" srcId="{8ED3010F-2FF8-46D2-A1B8-48497281919B}" destId="{EA007EBC-677A-4A97-9994-A7FA8B5CFA3C}" srcOrd="2" destOrd="0" parTransId="{C2D6A016-8748-4E49-94BD-D61799055236}" sibTransId="{34B8EB1F-ABFB-48C9-81E5-65AC65222185}"/>
    <dgm:cxn modelId="{95B9C45E-6052-4E77-987D-06FCF76B2FA1}" type="presOf" srcId="{EA007EBC-677A-4A97-9994-A7FA8B5CFA3C}" destId="{4D34ABEB-C205-4543-9DBC-A52900410C78}" srcOrd="0" destOrd="0" presId="urn:microsoft.com/office/officeart/2011/layout/HexagonRadial"/>
    <dgm:cxn modelId="{730D0160-9F7B-418A-8B15-79A0B816B93A}" srcId="{89955CA6-240D-4DD6-96E0-5673F0DAD464}" destId="{FBB4C51B-905C-483D-9D7D-0C6C59D55EF7}" srcOrd="0" destOrd="0" parTransId="{CB0A8432-C567-442B-8B47-0D98156B8B7E}" sibTransId="{7E6B63E5-44FE-45C2-A9BF-ACEB4FC556EA}"/>
    <dgm:cxn modelId="{4B760866-4D95-48D0-BB39-493E8BA2290A}" type="presOf" srcId="{916B2BEF-1927-4ABA-BB50-EB608CCE6C11}" destId="{4D34ABEB-C205-4543-9DBC-A52900410C78}" srcOrd="0" destOrd="1" presId="urn:microsoft.com/office/officeart/2011/layout/HexagonRadial"/>
    <dgm:cxn modelId="{78E88549-C668-4C8D-8A67-9ABC96202184}" srcId="{A2A93F63-8622-4F51-B953-5A19AACFC802}" destId="{8ED3010F-2FF8-46D2-A1B8-48497281919B}" srcOrd="0" destOrd="0" parTransId="{354F4E2F-1500-4D07-9B81-9357CB4DDC52}" sibTransId="{82CB446C-EA68-4FD9-824C-457B1F29AE0F}"/>
    <dgm:cxn modelId="{DCF1E26A-E103-4C8B-A4AC-5BF8ACC6AA1F}" type="presOf" srcId="{6847A331-5BDE-4FCD-9247-36D449AA8172}" destId="{588D64DA-062A-4474-BCF5-336D60F0252A}" srcOrd="0" destOrd="2" presId="urn:microsoft.com/office/officeart/2011/layout/HexagonRadial"/>
    <dgm:cxn modelId="{2BD4E17D-925E-4A81-8C19-3C4BC0F03B25}" srcId="{8ED3010F-2FF8-46D2-A1B8-48497281919B}" destId="{3B6FC7BF-D1C4-4DC9-911C-840FD5DD2182}" srcOrd="5" destOrd="0" parTransId="{F825344C-A586-40ED-BA88-A5DFAA96847C}" sibTransId="{DB2CDE99-F8A0-4162-ABEF-A12F05CA248D}"/>
    <dgm:cxn modelId="{66E39985-0BA9-4CFB-9ED1-4B831340BAA4}" type="presOf" srcId="{FBB4C51B-905C-483D-9D7D-0C6C59D55EF7}" destId="{4CDF6130-8D9C-4AB1-95F4-D8767B0A7A39}" srcOrd="0" destOrd="1" presId="urn:microsoft.com/office/officeart/2011/layout/HexagonRadial"/>
    <dgm:cxn modelId="{9DA97893-AE70-4A5B-8213-B89242231821}" type="presOf" srcId="{29594DEC-9596-47FE-8E93-72EFEEADF4BC}" destId="{588D64DA-062A-4474-BCF5-336D60F0252A}" srcOrd="0" destOrd="1" presId="urn:microsoft.com/office/officeart/2011/layout/HexagonRadial"/>
    <dgm:cxn modelId="{EBB3CDA2-0F1F-4E2F-A2B4-F63B6496E1B1}" type="presOf" srcId="{874DC41B-C545-40AA-A30E-64F75E27E251}" destId="{588D64DA-062A-4474-BCF5-336D60F0252A}" srcOrd="0" destOrd="0" presId="urn:microsoft.com/office/officeart/2011/layout/HexagonRadial"/>
    <dgm:cxn modelId="{19C8D6A5-CCA3-4D0D-B78F-F6D012CF4206}" srcId="{8ED3010F-2FF8-46D2-A1B8-48497281919B}" destId="{89955CA6-240D-4DD6-96E0-5673F0DAD464}" srcOrd="1" destOrd="0" parTransId="{0451CE72-7A24-421B-92A8-D9EC766DC053}" sibTransId="{788B425B-1C54-4E74-8373-7C3713511BC7}"/>
    <dgm:cxn modelId="{65405BA7-6B14-40E4-A696-B371EFAAE978}" srcId="{874DC41B-C545-40AA-A30E-64F75E27E251}" destId="{29594DEC-9596-47FE-8E93-72EFEEADF4BC}" srcOrd="0" destOrd="0" parTransId="{63BDBD60-78F5-4F47-A046-FA268BA0802A}" sibTransId="{194DE87D-C408-4702-867C-6767BE9C7898}"/>
    <dgm:cxn modelId="{6EF96EAD-269A-400F-BED1-6DD960E3AAA8}" srcId="{8ED3010F-2FF8-46D2-A1B8-48497281919B}" destId="{874DC41B-C545-40AA-A30E-64F75E27E251}" srcOrd="4" destOrd="0" parTransId="{5B8358F1-C4B1-4FE4-B453-2E7693682C13}" sibTransId="{A117AA62-7C8C-4F9A-A9B5-693E58CEF62E}"/>
    <dgm:cxn modelId="{4E0D3AB7-0B08-4270-83B1-A3A6BB2A359A}" srcId="{EA007EBC-677A-4A97-9994-A7FA8B5CFA3C}" destId="{916B2BEF-1927-4ABA-BB50-EB608CCE6C11}" srcOrd="0" destOrd="0" parTransId="{C882584F-986E-40C1-BF78-302A1DF040BE}" sibTransId="{203A32E9-9106-439B-A588-7A7203BD12BE}"/>
    <dgm:cxn modelId="{436E98C2-2776-4639-B964-3801026910E8}" type="presOf" srcId="{BFEE0F38-E704-4929-922E-EC39A232FDC8}" destId="{4CDF6130-8D9C-4AB1-95F4-D8767B0A7A39}" srcOrd="0" destOrd="2" presId="urn:microsoft.com/office/officeart/2011/layout/HexagonRadial"/>
    <dgm:cxn modelId="{BD225FCA-4684-4E2B-9A94-813DC52A7668}" srcId="{8ED3010F-2FF8-46D2-A1B8-48497281919B}" destId="{41ABD244-F836-41C0-876B-0CA27515AEC3}" srcOrd="0" destOrd="0" parTransId="{D353391A-496F-40A4-87C2-B13CFCAAD0FD}" sibTransId="{D25BEDF9-7A1E-4607-A86F-60C4DEA66BD8}"/>
    <dgm:cxn modelId="{90C1C0CB-2918-4C82-BE5D-5D8471C6175A}" srcId="{874DC41B-C545-40AA-A30E-64F75E27E251}" destId="{6847A331-5BDE-4FCD-9247-36D449AA8172}" srcOrd="1" destOrd="0" parTransId="{B82B23B4-6F84-431A-B319-C77CD6A15493}" sibTransId="{D8B32671-E811-426F-BAB4-4B4288CF1C18}"/>
    <dgm:cxn modelId="{E2B16BCF-70F9-474A-A779-3C62BC8059FC}" type="presOf" srcId="{3B6FC7BF-D1C4-4DC9-911C-840FD5DD2182}" destId="{619EE849-9C50-46AB-A923-3B204C80D5DD}" srcOrd="0" destOrd="0" presId="urn:microsoft.com/office/officeart/2011/layout/HexagonRadial"/>
    <dgm:cxn modelId="{A65444DA-A674-4B48-83AB-88C4B487E2A6}" type="presOf" srcId="{41ABD244-F836-41C0-876B-0CA27515AEC3}" destId="{2B0C99D8-0050-4DA7-A0FF-4069B959FE2D}" srcOrd="0" destOrd="0" presId="urn:microsoft.com/office/officeart/2011/layout/HexagonRadial"/>
    <dgm:cxn modelId="{70DAA7E1-CCAE-40AA-AED3-C78C8E0C2260}" type="presOf" srcId="{F6453267-4E87-4060-A30E-CAB91C8DD027}" destId="{004A3543-4457-4B73-ACF3-0DDAC0F9B965}" srcOrd="0" destOrd="0" presId="urn:microsoft.com/office/officeart/2011/layout/HexagonRadial"/>
    <dgm:cxn modelId="{FA4F18EE-1C9F-49AD-ACD8-03DA26558BD1}" srcId="{89955CA6-240D-4DD6-96E0-5673F0DAD464}" destId="{BFEE0F38-E704-4929-922E-EC39A232FDC8}" srcOrd="1" destOrd="0" parTransId="{85BE3319-DE6F-4BE4-B58D-1A2EB1D494E1}" sibTransId="{31425ED5-2DD0-4673-8980-4684FD4B4080}"/>
    <dgm:cxn modelId="{B1CC1CF1-A8CC-4567-BC2E-57D32557002B}" type="presOf" srcId="{C95E103E-CA1C-4EA8-8F28-1C841E6DFEB3}" destId="{4D34ABEB-C205-4543-9DBC-A52900410C78}" srcOrd="0" destOrd="2" presId="urn:microsoft.com/office/officeart/2011/layout/HexagonRadial"/>
    <dgm:cxn modelId="{2FF611F9-5E01-4CC4-9F02-39FC785A05DF}" srcId="{EA007EBC-677A-4A97-9994-A7FA8B5CFA3C}" destId="{C95E103E-CA1C-4EA8-8F28-1C841E6DFEB3}" srcOrd="1" destOrd="0" parTransId="{DB5852AB-977F-4183-91E3-C1F59487546B}" sibTransId="{5A6DFB7A-2FC0-406A-A8E1-783C8729C1AA}"/>
    <dgm:cxn modelId="{58569DFD-BF4D-4913-9A2F-D9D1CD54695F}" srcId="{8ED3010F-2FF8-46D2-A1B8-48497281919B}" destId="{F6453267-4E87-4060-A30E-CAB91C8DD027}" srcOrd="3" destOrd="0" parTransId="{FE8CE8DC-3DB8-4237-8045-9E0D7242D3D1}" sibTransId="{73565E4C-F19C-40D8-917E-5E003E616FAC}"/>
    <dgm:cxn modelId="{33884037-CAAA-412A-AAD6-48EB43844A6C}" type="presParOf" srcId="{F1675EA5-CF68-421E-9488-577931A80806}" destId="{A1C19EE5-2ADF-4000-B08E-40BB10BB02F7}" srcOrd="0" destOrd="0" presId="urn:microsoft.com/office/officeart/2011/layout/HexagonRadial"/>
    <dgm:cxn modelId="{EECB0BBA-ADA8-48C3-BE25-BE420001C89B}" type="presParOf" srcId="{F1675EA5-CF68-421E-9488-577931A80806}" destId="{4775B24D-B242-432F-861A-B01ED2DA6B14}" srcOrd="1" destOrd="0" presId="urn:microsoft.com/office/officeart/2011/layout/HexagonRadial"/>
    <dgm:cxn modelId="{C1DD4366-8FC5-4FF4-B4E3-EB30CC0C6B2F}" type="presParOf" srcId="{4775B24D-B242-432F-861A-B01ED2DA6B14}" destId="{265A2D76-8608-45DC-B159-9C06F53C0BCD}" srcOrd="0" destOrd="0" presId="urn:microsoft.com/office/officeart/2011/layout/HexagonRadial"/>
    <dgm:cxn modelId="{3F336094-B609-49A6-9164-B95A6FFE82A1}" type="presParOf" srcId="{F1675EA5-CF68-421E-9488-577931A80806}" destId="{2B0C99D8-0050-4DA7-A0FF-4069B959FE2D}" srcOrd="2" destOrd="0" presId="urn:microsoft.com/office/officeart/2011/layout/HexagonRadial"/>
    <dgm:cxn modelId="{95C04667-7657-4E16-B1AF-EC81705E5A8B}" type="presParOf" srcId="{F1675EA5-CF68-421E-9488-577931A80806}" destId="{845A7298-AF93-4F0F-BA32-BA7FCB19B6E4}" srcOrd="3" destOrd="0" presId="urn:microsoft.com/office/officeart/2011/layout/HexagonRadial"/>
    <dgm:cxn modelId="{5433A910-898D-4612-BC86-5A1A87574C8C}" type="presParOf" srcId="{845A7298-AF93-4F0F-BA32-BA7FCB19B6E4}" destId="{C04FFBAE-A4D0-4009-9780-04454C5B3E15}" srcOrd="0" destOrd="0" presId="urn:microsoft.com/office/officeart/2011/layout/HexagonRadial"/>
    <dgm:cxn modelId="{2356B104-240D-48AB-B7B1-841C15E03C9B}" type="presParOf" srcId="{F1675EA5-CF68-421E-9488-577931A80806}" destId="{4CDF6130-8D9C-4AB1-95F4-D8767B0A7A39}" srcOrd="4" destOrd="0" presId="urn:microsoft.com/office/officeart/2011/layout/HexagonRadial"/>
    <dgm:cxn modelId="{5A232A61-3FFB-483E-9347-07ACE790F8E1}" type="presParOf" srcId="{F1675EA5-CF68-421E-9488-577931A80806}" destId="{4A08DD7C-98C1-4CDC-80FC-36707D6FB4C8}" srcOrd="5" destOrd="0" presId="urn:microsoft.com/office/officeart/2011/layout/HexagonRadial"/>
    <dgm:cxn modelId="{2833D8B5-CC5F-4C64-A362-90E421F9517B}" type="presParOf" srcId="{4A08DD7C-98C1-4CDC-80FC-36707D6FB4C8}" destId="{32C9109F-2D18-453A-A979-0D1754691CA8}" srcOrd="0" destOrd="0" presId="urn:microsoft.com/office/officeart/2011/layout/HexagonRadial"/>
    <dgm:cxn modelId="{63842C31-4590-41A0-BFE2-238F2C2B480D}" type="presParOf" srcId="{F1675EA5-CF68-421E-9488-577931A80806}" destId="{4D34ABEB-C205-4543-9DBC-A52900410C78}" srcOrd="6" destOrd="0" presId="urn:microsoft.com/office/officeart/2011/layout/HexagonRadial"/>
    <dgm:cxn modelId="{2464C04E-16E2-4523-ADB7-0AA946AF30D8}" type="presParOf" srcId="{F1675EA5-CF68-421E-9488-577931A80806}" destId="{63875512-38C4-499D-B8CD-96DD60697A1A}" srcOrd="7" destOrd="0" presId="urn:microsoft.com/office/officeart/2011/layout/HexagonRadial"/>
    <dgm:cxn modelId="{A2708D91-AFE7-42D2-8040-E1D40AB2775D}" type="presParOf" srcId="{63875512-38C4-499D-B8CD-96DD60697A1A}" destId="{824BB7BD-823A-4639-B620-828D39B67B4E}" srcOrd="0" destOrd="0" presId="urn:microsoft.com/office/officeart/2011/layout/HexagonRadial"/>
    <dgm:cxn modelId="{4B957ADF-6A70-4F8A-866E-B3A032993572}" type="presParOf" srcId="{F1675EA5-CF68-421E-9488-577931A80806}" destId="{004A3543-4457-4B73-ACF3-0DDAC0F9B965}" srcOrd="8" destOrd="0" presId="urn:microsoft.com/office/officeart/2011/layout/HexagonRadial"/>
    <dgm:cxn modelId="{073055F8-7DFD-4C12-A0BF-035D620EA3E7}" type="presParOf" srcId="{F1675EA5-CF68-421E-9488-577931A80806}" destId="{28A5062F-68D3-47B5-B854-C756E3117D97}" srcOrd="9" destOrd="0" presId="urn:microsoft.com/office/officeart/2011/layout/HexagonRadial"/>
    <dgm:cxn modelId="{F43E2B9C-1B0B-43FE-9455-0A09F56CC161}" type="presParOf" srcId="{28A5062F-68D3-47B5-B854-C756E3117D97}" destId="{A7EAE61C-9B2B-462A-AFD0-A0F9142DD0F3}" srcOrd="0" destOrd="0" presId="urn:microsoft.com/office/officeart/2011/layout/HexagonRadial"/>
    <dgm:cxn modelId="{8E02CA84-98CB-42C8-BFC7-9D06C1F2003D}" type="presParOf" srcId="{F1675EA5-CF68-421E-9488-577931A80806}" destId="{588D64DA-062A-4474-BCF5-336D60F0252A}" srcOrd="10" destOrd="0" presId="urn:microsoft.com/office/officeart/2011/layout/HexagonRadial"/>
    <dgm:cxn modelId="{03C2E2C3-7B49-4FA4-AAB4-4C72FDAEBD7F}" type="presParOf" srcId="{F1675EA5-CF68-421E-9488-577931A80806}" destId="{7B1F90EE-C50A-467F-8E94-7CEF6ABB74B6}" srcOrd="11" destOrd="0" presId="urn:microsoft.com/office/officeart/2011/layout/HexagonRadial"/>
    <dgm:cxn modelId="{A3DDD455-4DC9-4B73-B4B3-897FB020DBE9}" type="presParOf" srcId="{7B1F90EE-C50A-467F-8E94-7CEF6ABB74B6}" destId="{15C3557C-5E10-4184-B34C-3FEDC6F1AA57}" srcOrd="0" destOrd="0" presId="urn:microsoft.com/office/officeart/2011/layout/HexagonRadial"/>
    <dgm:cxn modelId="{12005C82-3A06-4286-89AC-BA9E707356CD}" type="presParOf" srcId="{F1675EA5-CF68-421E-9488-577931A80806}" destId="{619EE849-9C50-46AB-A923-3B204C80D5D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A93F63-8622-4F51-B953-5A19AACFC802}" type="doc">
      <dgm:prSet loTypeId="urn:microsoft.com/office/officeart/2011/layout/HexagonRadial" loCatId="cycle" qsTypeId="urn:microsoft.com/office/officeart/2005/8/quickstyle/simple5" qsCatId="simple" csTypeId="urn:microsoft.com/office/officeart/2005/8/colors/colorful2" csCatId="colorful" phldr="1"/>
      <dgm:spPr/>
      <dgm:t>
        <a:bodyPr/>
        <a:lstStyle/>
        <a:p>
          <a:endParaRPr lang="en-US"/>
        </a:p>
      </dgm:t>
    </dgm:pt>
    <dgm:pt modelId="{8ED3010F-2FF8-46D2-A1B8-48497281919B}">
      <dgm:prSet phldrT="[Text]" custT="1"/>
      <dgm:spPr/>
      <dgm:t>
        <a:bodyPr/>
        <a:lstStyle/>
        <a:p>
          <a:pPr algn="ctr"/>
          <a:r>
            <a:rPr lang="en-US" sz="2800" b="0" dirty="0">
              <a:effectLst>
                <a:outerShdw blurRad="38100" dist="38100" dir="2700000" algn="tl">
                  <a:srgbClr val="000000">
                    <a:alpha val="43137"/>
                  </a:srgbClr>
                </a:outerShdw>
              </a:effectLst>
            </a:rPr>
            <a:t>QAC  </a:t>
          </a:r>
        </a:p>
        <a:p>
          <a:pPr algn="ctr"/>
          <a:r>
            <a:rPr lang="en-US" sz="2000" b="0" dirty="0">
              <a:effectLst>
                <a:outerShdw blurRad="38100" dist="38100" dir="2700000" algn="tl">
                  <a:srgbClr val="000000">
                    <a:alpha val="43137"/>
                  </a:srgbClr>
                </a:outerShdw>
              </a:effectLst>
            </a:rPr>
            <a:t>(SPI-RRT)</a:t>
          </a:r>
        </a:p>
        <a:p>
          <a:pPr algn="ctr"/>
          <a:endParaRPr lang="en-US" sz="1400" b="0" dirty="0">
            <a:effectLst>
              <a:outerShdw blurRad="38100" dist="38100" dir="2700000" algn="tl">
                <a:srgbClr val="000000">
                  <a:alpha val="43137"/>
                </a:srgbClr>
              </a:outerShdw>
            </a:effectLst>
          </a:endParaRPr>
        </a:p>
      </dgm:t>
    </dgm:pt>
    <dgm:pt modelId="{354F4E2F-1500-4D07-9B81-9357CB4DDC52}" type="parTrans" cxnId="{78E88549-C668-4C8D-8A67-9ABC96202184}">
      <dgm:prSet/>
      <dgm:spPr/>
      <dgm:t>
        <a:bodyPr/>
        <a:lstStyle/>
        <a:p>
          <a:endParaRPr lang="en-US" b="0">
            <a:effectLst>
              <a:outerShdw blurRad="38100" dist="38100" dir="2700000" algn="tl">
                <a:srgbClr val="000000">
                  <a:alpha val="43137"/>
                </a:srgbClr>
              </a:outerShdw>
            </a:effectLst>
          </a:endParaRPr>
        </a:p>
      </dgm:t>
    </dgm:pt>
    <dgm:pt modelId="{82CB446C-EA68-4FD9-824C-457B1F29AE0F}" type="sibTrans" cxnId="{78E88549-C668-4C8D-8A67-9ABC96202184}">
      <dgm:prSet/>
      <dgm:spPr/>
      <dgm:t>
        <a:bodyPr/>
        <a:lstStyle/>
        <a:p>
          <a:endParaRPr lang="en-US" b="0">
            <a:effectLst>
              <a:outerShdw blurRad="38100" dist="38100" dir="2700000" algn="tl">
                <a:srgbClr val="000000">
                  <a:alpha val="43137"/>
                </a:srgbClr>
              </a:outerShdw>
            </a:effectLst>
          </a:endParaRPr>
        </a:p>
      </dgm:t>
    </dgm:pt>
    <dgm:pt modelId="{43C4E09C-99B4-4785-841D-CC77330DEDA6}">
      <dgm:prSet phldrT="[Text]" custT="1"/>
      <dgm:spPr/>
      <dgm:t>
        <a:bodyPr/>
        <a:lstStyle/>
        <a:p>
          <a:pPr>
            <a:buNone/>
          </a:pPr>
          <a:r>
            <a:rPr lang="en-US" sz="2000" b="0" dirty="0">
              <a:effectLst>
                <a:outerShdw blurRad="38100" dist="38100" dir="2700000" algn="tl">
                  <a:srgbClr val="000000">
                    <a:alpha val="43137"/>
                  </a:srgbClr>
                </a:outerShdw>
              </a:effectLst>
            </a:rPr>
            <a:t>Implement</a:t>
          </a:r>
        </a:p>
      </dgm:t>
    </dgm:pt>
    <dgm:pt modelId="{F51680FD-B894-46BF-B29B-9474D031DA05}" type="parTrans" cxnId="{08CD41B7-F994-44A2-9290-0FBEC46C6441}">
      <dgm:prSet/>
      <dgm:spPr/>
      <dgm:t>
        <a:bodyPr/>
        <a:lstStyle/>
        <a:p>
          <a:endParaRPr lang="en-US" b="0">
            <a:effectLst>
              <a:outerShdw blurRad="38100" dist="38100" dir="2700000" algn="tl">
                <a:srgbClr val="000000">
                  <a:alpha val="43137"/>
                </a:srgbClr>
              </a:outerShdw>
            </a:effectLst>
          </a:endParaRPr>
        </a:p>
      </dgm:t>
    </dgm:pt>
    <dgm:pt modelId="{6A1EF848-84B8-4CFD-8CEB-C8B1B1BDC37A}" type="sibTrans" cxnId="{08CD41B7-F994-44A2-9290-0FBEC46C6441}">
      <dgm:prSet/>
      <dgm:spPr/>
      <dgm:t>
        <a:bodyPr/>
        <a:lstStyle/>
        <a:p>
          <a:endParaRPr lang="en-US" b="0">
            <a:effectLst>
              <a:outerShdw blurRad="38100" dist="38100" dir="2700000" algn="tl">
                <a:srgbClr val="000000">
                  <a:alpha val="43137"/>
                </a:srgbClr>
              </a:outerShdw>
            </a:effectLst>
          </a:endParaRPr>
        </a:p>
      </dgm:t>
    </dgm:pt>
    <dgm:pt modelId="{1F79C9C1-6B11-459A-9D8D-A98DB4854695}">
      <dgm:prSet phldrT="[Text]" custT="1"/>
      <dgm:spPr/>
      <dgm:t>
        <a:bodyPr/>
        <a:lstStyle/>
        <a:p>
          <a:pPr>
            <a:buNone/>
          </a:pPr>
          <a:r>
            <a:rPr lang="en-US" sz="2000" b="0" dirty="0">
              <a:effectLst>
                <a:outerShdw blurRad="38100" dist="38100" dir="2700000" algn="tl">
                  <a:srgbClr val="000000">
                    <a:alpha val="43137"/>
                  </a:srgbClr>
                </a:outerShdw>
              </a:effectLst>
            </a:rPr>
            <a:t>Monitor</a:t>
          </a:r>
        </a:p>
      </dgm:t>
    </dgm:pt>
    <dgm:pt modelId="{70BDDD9E-52BE-439E-92BA-5AED1BCBE9F0}" type="parTrans" cxnId="{4B2927BA-4811-40B1-A0C9-417474DC305A}">
      <dgm:prSet/>
      <dgm:spPr/>
      <dgm:t>
        <a:bodyPr/>
        <a:lstStyle/>
        <a:p>
          <a:endParaRPr lang="en-US" b="0">
            <a:effectLst>
              <a:outerShdw blurRad="38100" dist="38100" dir="2700000" algn="tl">
                <a:srgbClr val="000000">
                  <a:alpha val="43137"/>
                </a:srgbClr>
              </a:outerShdw>
            </a:effectLst>
          </a:endParaRPr>
        </a:p>
      </dgm:t>
    </dgm:pt>
    <dgm:pt modelId="{D06C075D-7210-4D32-BA63-4B29687687E8}" type="sibTrans" cxnId="{4B2927BA-4811-40B1-A0C9-417474DC305A}">
      <dgm:prSet/>
      <dgm:spPr/>
      <dgm:t>
        <a:bodyPr/>
        <a:lstStyle/>
        <a:p>
          <a:endParaRPr lang="en-US" b="0">
            <a:effectLst>
              <a:outerShdw blurRad="38100" dist="38100" dir="2700000" algn="tl">
                <a:srgbClr val="000000">
                  <a:alpha val="43137"/>
                </a:srgbClr>
              </a:outerShdw>
            </a:effectLst>
          </a:endParaRPr>
        </a:p>
      </dgm:t>
    </dgm:pt>
    <dgm:pt modelId="{5F71953D-413B-4BA5-ACB9-5871656FE749}">
      <dgm:prSet phldrT="[Text]" custT="1"/>
      <dgm:spPr/>
      <dgm:t>
        <a:bodyPr/>
        <a:lstStyle/>
        <a:p>
          <a:pPr>
            <a:buNone/>
          </a:pPr>
          <a:r>
            <a:rPr lang="en-US" sz="2000" b="0" dirty="0">
              <a:effectLst>
                <a:outerShdw blurRad="38100" dist="38100" dir="2700000" algn="tl">
                  <a:srgbClr val="000000">
                    <a:alpha val="43137"/>
                  </a:srgbClr>
                </a:outerShdw>
              </a:effectLst>
            </a:rPr>
            <a:t>Evaluate</a:t>
          </a:r>
        </a:p>
      </dgm:t>
    </dgm:pt>
    <dgm:pt modelId="{E992DDA4-E5D8-4EA1-81E7-0E274F193F76}" type="parTrans" cxnId="{7A1EA962-F21D-44E0-8ACF-2420669ED880}">
      <dgm:prSet/>
      <dgm:spPr/>
      <dgm:t>
        <a:bodyPr/>
        <a:lstStyle/>
        <a:p>
          <a:endParaRPr lang="en-US" b="0">
            <a:effectLst>
              <a:outerShdw blurRad="38100" dist="38100" dir="2700000" algn="tl">
                <a:srgbClr val="000000">
                  <a:alpha val="43137"/>
                </a:srgbClr>
              </a:outerShdw>
            </a:effectLst>
          </a:endParaRPr>
        </a:p>
      </dgm:t>
    </dgm:pt>
    <dgm:pt modelId="{9819DC8A-55EB-45D7-B270-66862C1DC297}" type="sibTrans" cxnId="{7A1EA962-F21D-44E0-8ACF-2420669ED880}">
      <dgm:prSet/>
      <dgm:spPr/>
      <dgm:t>
        <a:bodyPr/>
        <a:lstStyle/>
        <a:p>
          <a:endParaRPr lang="en-US" b="0">
            <a:effectLst>
              <a:outerShdw blurRad="38100" dist="38100" dir="2700000" algn="tl">
                <a:srgbClr val="000000">
                  <a:alpha val="43137"/>
                </a:srgbClr>
              </a:outerShdw>
            </a:effectLst>
          </a:endParaRPr>
        </a:p>
      </dgm:t>
    </dgm:pt>
    <dgm:pt modelId="{58C73B81-CE41-44BC-BF43-A5C2F7E87BB0}">
      <dgm:prSet phldrT="[Text]" custT="1"/>
      <dgm:spPr/>
      <dgm:t>
        <a:bodyPr/>
        <a:lstStyle/>
        <a:p>
          <a:pPr defTabSz="800100">
            <a:lnSpc>
              <a:spcPct val="90000"/>
            </a:lnSpc>
            <a:spcBef>
              <a:spcPct val="0"/>
            </a:spcBef>
            <a:spcAft>
              <a:spcPct val="35000"/>
            </a:spcAft>
            <a:buNone/>
          </a:pPr>
          <a:r>
            <a:rPr lang="en-US" sz="1800" b="0" dirty="0">
              <a:effectLst>
                <a:outerShdw blurRad="38100" dist="38100" dir="2700000" algn="tl">
                  <a:srgbClr val="000000">
                    <a:alpha val="43137"/>
                  </a:srgbClr>
                </a:outerShdw>
              </a:effectLst>
            </a:rPr>
            <a:t>Define</a:t>
          </a:r>
          <a:endParaRPr lang="en-US" sz="1600" b="0" dirty="0">
            <a:effectLst>
              <a:outerShdw blurRad="38100" dist="38100" dir="2700000" algn="tl">
                <a:srgbClr val="000000">
                  <a:alpha val="43137"/>
                </a:srgbClr>
              </a:outerShdw>
            </a:effectLst>
          </a:endParaRPr>
        </a:p>
      </dgm:t>
    </dgm:pt>
    <dgm:pt modelId="{DD5272AA-1F58-4E4E-AB87-4CBB177C99E5}" type="parTrans" cxnId="{0917B81F-E8CF-491F-A6BA-8EA40AB0A808}">
      <dgm:prSet/>
      <dgm:spPr/>
      <dgm:t>
        <a:bodyPr/>
        <a:lstStyle/>
        <a:p>
          <a:endParaRPr lang="en-US" b="0">
            <a:effectLst>
              <a:outerShdw blurRad="38100" dist="38100" dir="2700000" algn="tl">
                <a:srgbClr val="000000">
                  <a:alpha val="43137"/>
                </a:srgbClr>
              </a:outerShdw>
            </a:effectLst>
          </a:endParaRPr>
        </a:p>
      </dgm:t>
    </dgm:pt>
    <dgm:pt modelId="{5535022A-4505-4E3F-AB06-F02E0A92AC8C}" type="sibTrans" cxnId="{0917B81F-E8CF-491F-A6BA-8EA40AB0A808}">
      <dgm:prSet/>
      <dgm:spPr/>
      <dgm:t>
        <a:bodyPr/>
        <a:lstStyle/>
        <a:p>
          <a:endParaRPr lang="en-US" b="0">
            <a:effectLst>
              <a:outerShdw blurRad="38100" dist="38100" dir="2700000" algn="tl">
                <a:srgbClr val="000000">
                  <a:alpha val="43137"/>
                </a:srgbClr>
              </a:outerShdw>
            </a:effectLst>
          </a:endParaRPr>
        </a:p>
      </dgm:t>
    </dgm:pt>
    <dgm:pt modelId="{19F6E802-AECA-44EF-90B0-CA2D452E1234}">
      <dgm:prSet phldrT="[Text]" custT="1"/>
      <dgm:spPr/>
      <dgm:t>
        <a:bodyPr/>
        <a:lstStyle/>
        <a:p>
          <a:pPr marL="0" lvl="0" algn="ctr" defTabSz="889000">
            <a:lnSpc>
              <a:spcPct val="90000"/>
            </a:lnSpc>
            <a:spcBef>
              <a:spcPct val="0"/>
            </a:spcBef>
            <a:spcAft>
              <a:spcPct val="35000"/>
            </a:spcAft>
            <a:buNone/>
          </a:pPr>
          <a:r>
            <a:rPr lang="en-US" sz="2000" b="0" kern="1200" dirty="0">
              <a:solidFill>
                <a:schemeClr val="bg1"/>
              </a:solidFill>
              <a:effectLst>
                <a:outerShdw blurRad="38100" dist="38100" dir="2700000" algn="tl">
                  <a:srgbClr val="000000">
                    <a:alpha val="43137"/>
                  </a:srgbClr>
                </a:outerShdw>
              </a:effectLst>
            </a:rPr>
            <a:t>Improve</a:t>
          </a:r>
          <a:endParaRPr lang="en-US" sz="1600" b="0"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3CD66DFB-1E4B-40A0-B4C4-EB0422A83B5A}" type="parTrans" cxnId="{AE45A9D9-3DB0-42FD-B31A-0CE23C1A1EDA}">
      <dgm:prSet/>
      <dgm:spPr/>
      <dgm:t>
        <a:bodyPr/>
        <a:lstStyle/>
        <a:p>
          <a:endParaRPr lang="en-US" b="0">
            <a:effectLst>
              <a:outerShdw blurRad="38100" dist="38100" dir="2700000" algn="tl">
                <a:srgbClr val="000000">
                  <a:alpha val="43137"/>
                </a:srgbClr>
              </a:outerShdw>
            </a:effectLst>
          </a:endParaRPr>
        </a:p>
      </dgm:t>
    </dgm:pt>
    <dgm:pt modelId="{181564E2-1400-448C-9DE9-E3925FF3131E}" type="sibTrans" cxnId="{AE45A9D9-3DB0-42FD-B31A-0CE23C1A1EDA}">
      <dgm:prSet/>
      <dgm:spPr/>
      <dgm:t>
        <a:bodyPr/>
        <a:lstStyle/>
        <a:p>
          <a:endParaRPr lang="en-US" b="0">
            <a:effectLst>
              <a:outerShdw blurRad="38100" dist="38100" dir="2700000" algn="tl">
                <a:srgbClr val="000000">
                  <a:alpha val="43137"/>
                </a:srgbClr>
              </a:outerShdw>
            </a:effectLst>
          </a:endParaRPr>
        </a:p>
      </dgm:t>
    </dgm:pt>
    <dgm:pt modelId="{41ABD244-F836-41C0-876B-0CA27515AEC3}">
      <dgm:prSet phldrT="[Text]" custT="1"/>
      <dgm:spPr/>
      <dgm:t>
        <a:bodyPr/>
        <a:lstStyle/>
        <a:p>
          <a:r>
            <a:rPr lang="en-US" sz="2000" b="0" dirty="0">
              <a:effectLst>
                <a:outerShdw blurRad="38100" dist="38100" dir="2700000" algn="tl">
                  <a:srgbClr val="000000">
                    <a:alpha val="43137"/>
                  </a:srgbClr>
                </a:outerShdw>
              </a:effectLst>
            </a:rPr>
            <a:t>Plan </a:t>
          </a:r>
        </a:p>
      </dgm:t>
    </dgm:pt>
    <dgm:pt modelId="{D25BEDF9-7A1E-4607-A86F-60C4DEA66BD8}" type="sibTrans" cxnId="{BD225FCA-4684-4E2B-9A94-813DC52A7668}">
      <dgm:prSet/>
      <dgm:spPr/>
      <dgm:t>
        <a:bodyPr/>
        <a:lstStyle/>
        <a:p>
          <a:endParaRPr lang="en-US" b="0">
            <a:effectLst>
              <a:outerShdw blurRad="38100" dist="38100" dir="2700000" algn="tl">
                <a:srgbClr val="000000">
                  <a:alpha val="43137"/>
                </a:srgbClr>
              </a:outerShdw>
            </a:effectLst>
          </a:endParaRPr>
        </a:p>
      </dgm:t>
    </dgm:pt>
    <dgm:pt modelId="{D353391A-496F-40A4-87C2-B13CFCAAD0FD}" type="parTrans" cxnId="{BD225FCA-4684-4E2B-9A94-813DC52A7668}">
      <dgm:prSet/>
      <dgm:spPr/>
      <dgm:t>
        <a:bodyPr/>
        <a:lstStyle/>
        <a:p>
          <a:endParaRPr lang="en-US" b="0">
            <a:effectLst>
              <a:outerShdw blurRad="38100" dist="38100" dir="2700000" algn="tl">
                <a:srgbClr val="000000">
                  <a:alpha val="43137"/>
                </a:srgbClr>
              </a:outerShdw>
            </a:effectLst>
          </a:endParaRPr>
        </a:p>
      </dgm:t>
    </dgm:pt>
    <dgm:pt modelId="{2349251F-3929-4E28-B247-CE328723FA2E}">
      <dgm:prSet phldrT="[Text]" custT="1"/>
      <dgm:spPr/>
      <dgm:t>
        <a:bodyPr/>
        <a:lstStyle/>
        <a:p>
          <a:pPr>
            <a:buFont typeface="Wingdings" panose="05000000000000000000" pitchFamily="2" charset="2"/>
            <a:buChar char="ü"/>
          </a:pPr>
          <a:r>
            <a:rPr lang="en-US" sz="1600" b="0" dirty="0">
              <a:effectLst>
                <a:outerShdw blurRad="38100" dist="38100" dir="2700000" algn="tl">
                  <a:srgbClr val="000000">
                    <a:alpha val="43137"/>
                  </a:srgbClr>
                </a:outerShdw>
              </a:effectLst>
            </a:rPr>
            <a:t>Training</a:t>
          </a:r>
        </a:p>
      </dgm:t>
    </dgm:pt>
    <dgm:pt modelId="{E48CF226-7307-423D-874B-C9CE86B89EA3}" type="parTrans" cxnId="{560D8A86-C0DD-4337-82F1-966DA350A490}">
      <dgm:prSet/>
      <dgm:spPr/>
      <dgm:t>
        <a:bodyPr/>
        <a:lstStyle/>
        <a:p>
          <a:endParaRPr lang="en-US"/>
        </a:p>
      </dgm:t>
    </dgm:pt>
    <dgm:pt modelId="{B68F1BB0-7E2A-4DE6-BE70-0C02A31D54A0}" type="sibTrans" cxnId="{560D8A86-C0DD-4337-82F1-966DA350A490}">
      <dgm:prSet/>
      <dgm:spPr/>
      <dgm:t>
        <a:bodyPr/>
        <a:lstStyle/>
        <a:p>
          <a:endParaRPr lang="en-US"/>
        </a:p>
      </dgm:t>
    </dgm:pt>
    <dgm:pt modelId="{AE942C22-53DB-49AD-A6A7-86CB9BD3260A}">
      <dgm:prSet phldrT="[Text]" custT="1"/>
      <dgm:spPr/>
      <dgm:t>
        <a:bodyPr/>
        <a:lstStyle/>
        <a:p>
          <a:pPr>
            <a:buFont typeface="Wingdings" panose="05000000000000000000" pitchFamily="2" charset="2"/>
            <a:buChar char="ü"/>
          </a:pPr>
          <a:r>
            <a:rPr lang="en-US" sz="1600" b="0" dirty="0">
              <a:effectLst>
                <a:outerShdw blurRad="38100" dist="38100" dir="2700000" algn="tl">
                  <a:srgbClr val="000000">
                    <a:alpha val="43137"/>
                  </a:srgbClr>
                </a:outerShdw>
              </a:effectLst>
            </a:rPr>
            <a:t>Audits</a:t>
          </a:r>
        </a:p>
      </dgm:t>
    </dgm:pt>
    <dgm:pt modelId="{CD6B4467-5984-4CB4-9159-32028669E7B3}" type="parTrans" cxnId="{0986A36C-EC68-4C92-AC4F-334B4C655F39}">
      <dgm:prSet/>
      <dgm:spPr/>
      <dgm:t>
        <a:bodyPr/>
        <a:lstStyle/>
        <a:p>
          <a:endParaRPr lang="en-US"/>
        </a:p>
      </dgm:t>
    </dgm:pt>
    <dgm:pt modelId="{536AE231-35D3-4942-82A2-92874539C032}" type="sibTrans" cxnId="{0986A36C-EC68-4C92-AC4F-334B4C655F39}">
      <dgm:prSet/>
      <dgm:spPr/>
      <dgm:t>
        <a:bodyPr/>
        <a:lstStyle/>
        <a:p>
          <a:endParaRPr lang="en-US"/>
        </a:p>
      </dgm:t>
    </dgm:pt>
    <dgm:pt modelId="{FF39CCF0-9CDF-4A9D-81A7-F3320B9CD41D}">
      <dgm:prSet custT="1"/>
      <dgm:spPr/>
      <dgm:t>
        <a:bodyPr/>
        <a:lstStyle/>
        <a:p>
          <a:pPr>
            <a:buFont typeface="Wingdings" panose="05000000000000000000" pitchFamily="2" charset="2"/>
            <a:buChar char="ü"/>
          </a:pPr>
          <a:r>
            <a:rPr lang="en-US" sz="1600" b="0" dirty="0">
              <a:effectLst>
                <a:outerShdw blurRad="38100" dist="38100" dir="2700000" algn="tl">
                  <a:srgbClr val="000000">
                    <a:alpha val="43137"/>
                  </a:srgbClr>
                </a:outerShdw>
              </a:effectLst>
            </a:rPr>
            <a:t>Collect data </a:t>
          </a:r>
        </a:p>
      </dgm:t>
    </dgm:pt>
    <dgm:pt modelId="{97B66B85-8978-417A-B562-EC7DA3698DAC}" type="parTrans" cxnId="{F06175EF-1B4F-4E81-84E1-C7A9FA892640}">
      <dgm:prSet/>
      <dgm:spPr/>
      <dgm:t>
        <a:bodyPr/>
        <a:lstStyle/>
        <a:p>
          <a:endParaRPr lang="en-US"/>
        </a:p>
      </dgm:t>
    </dgm:pt>
    <dgm:pt modelId="{EDAACD52-DFF1-49B3-A25F-80AFFA2DDDC1}" type="sibTrans" cxnId="{F06175EF-1B4F-4E81-84E1-C7A9FA892640}">
      <dgm:prSet/>
      <dgm:spPr/>
      <dgm:t>
        <a:bodyPr/>
        <a:lstStyle/>
        <a:p>
          <a:endParaRPr lang="en-US"/>
        </a:p>
      </dgm:t>
    </dgm:pt>
    <dgm:pt modelId="{D0448685-55B4-4414-BA59-6DBD1F6C2FF4}">
      <dgm:prSet custT="1"/>
      <dgm:spPr/>
      <dgm:t>
        <a:bodyPr/>
        <a:lstStyle/>
        <a:p>
          <a:pPr>
            <a:buFont typeface="Wingdings" panose="05000000000000000000" pitchFamily="2" charset="2"/>
            <a:buChar char="ü"/>
          </a:pPr>
          <a:r>
            <a:rPr lang="en-US" sz="1600" b="0" dirty="0">
              <a:effectLst>
                <a:outerShdw blurRad="38100" dist="38100" dir="2700000" algn="tl">
                  <a:srgbClr val="000000">
                    <a:alpha val="43137"/>
                  </a:srgbClr>
                </a:outerShdw>
              </a:effectLst>
            </a:rPr>
            <a:t>Review</a:t>
          </a:r>
        </a:p>
      </dgm:t>
    </dgm:pt>
    <dgm:pt modelId="{7EB4038F-B42C-4AA4-B490-1E60FD3244B1}" type="parTrans" cxnId="{17C23675-1BB3-4B87-AF96-52AA559144FF}">
      <dgm:prSet/>
      <dgm:spPr/>
      <dgm:t>
        <a:bodyPr/>
        <a:lstStyle/>
        <a:p>
          <a:endParaRPr lang="en-US"/>
        </a:p>
      </dgm:t>
    </dgm:pt>
    <dgm:pt modelId="{517004E5-6F78-447B-8310-65DF3C7AF230}" type="sibTrans" cxnId="{17C23675-1BB3-4B87-AF96-52AA559144FF}">
      <dgm:prSet/>
      <dgm:spPr/>
      <dgm:t>
        <a:bodyPr/>
        <a:lstStyle/>
        <a:p>
          <a:endParaRPr lang="en-US"/>
        </a:p>
      </dgm:t>
    </dgm:pt>
    <dgm:pt modelId="{6874BF75-3F42-4099-B003-D7F8D32711A7}">
      <dgm:prSet custT="1"/>
      <dgm:spPr/>
      <dgm:t>
        <a:bodyPr/>
        <a:lstStyle/>
        <a:p>
          <a:pPr>
            <a:buFont typeface="Wingdings" panose="05000000000000000000" pitchFamily="2" charset="2"/>
            <a:buChar char="ü"/>
          </a:pPr>
          <a:r>
            <a:rPr lang="en-US" sz="1600" b="0" dirty="0">
              <a:effectLst>
                <a:outerShdw blurRad="38100" dist="38100" dir="2700000" algn="tl">
                  <a:srgbClr val="000000">
                    <a:alpha val="43137"/>
                  </a:srgbClr>
                </a:outerShdw>
              </a:effectLst>
            </a:rPr>
            <a:t>Analyze data</a:t>
          </a:r>
        </a:p>
      </dgm:t>
    </dgm:pt>
    <dgm:pt modelId="{10E50451-E5F4-4C45-A8B9-31B84C36B681}" type="parTrans" cxnId="{D2E3FC95-7692-450F-AF2B-2395060F42F4}">
      <dgm:prSet/>
      <dgm:spPr/>
      <dgm:t>
        <a:bodyPr/>
        <a:lstStyle/>
        <a:p>
          <a:endParaRPr lang="en-US"/>
        </a:p>
      </dgm:t>
    </dgm:pt>
    <dgm:pt modelId="{12A922B1-B612-44BF-B017-8CD2476DEA52}" type="sibTrans" cxnId="{D2E3FC95-7692-450F-AF2B-2395060F42F4}">
      <dgm:prSet/>
      <dgm:spPr/>
      <dgm:t>
        <a:bodyPr/>
        <a:lstStyle/>
        <a:p>
          <a:endParaRPr lang="en-US"/>
        </a:p>
      </dgm:t>
    </dgm:pt>
    <dgm:pt modelId="{29EEADF8-AA20-487D-BC60-65DAB3F864FE}">
      <dgm:prSet phldrT="[Text]" custT="1"/>
      <dgm:spPr/>
      <dgm:t>
        <a:bodyPr/>
        <a:lstStyle/>
        <a:p>
          <a:pPr marL="0" marR="0" indent="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b="0" dirty="0">
              <a:effectLst>
                <a:outerShdw blurRad="38100" dist="38100" dir="2700000" algn="tl">
                  <a:srgbClr val="000000">
                    <a:alpha val="43137"/>
                  </a:srgbClr>
                </a:outerShdw>
              </a:effectLst>
            </a:rPr>
            <a:t>Requirements</a:t>
          </a:r>
        </a:p>
      </dgm:t>
    </dgm:pt>
    <dgm:pt modelId="{54E41F02-E91B-46E9-8C88-0D6F1CC3702E}" type="parTrans" cxnId="{0BFC5844-A8E1-46D1-BA70-561CFDB2E1F3}">
      <dgm:prSet/>
      <dgm:spPr/>
      <dgm:t>
        <a:bodyPr/>
        <a:lstStyle/>
        <a:p>
          <a:endParaRPr lang="en-US"/>
        </a:p>
      </dgm:t>
    </dgm:pt>
    <dgm:pt modelId="{FA8B512F-9BDA-4683-8933-AB62F86275B2}" type="sibTrans" cxnId="{0BFC5844-A8E1-46D1-BA70-561CFDB2E1F3}">
      <dgm:prSet/>
      <dgm:spPr/>
      <dgm:t>
        <a:bodyPr/>
        <a:lstStyle/>
        <a:p>
          <a:endParaRPr lang="en-US"/>
        </a:p>
      </dgm:t>
    </dgm:pt>
    <dgm:pt modelId="{969B35DF-50A9-46C0-B031-6001A35FABF6}">
      <dgm:prSet phldrT="[Text]" custT="1"/>
      <dgm:spPr/>
      <dgm:t>
        <a:bodyPr/>
        <a:lstStyle/>
        <a:p>
          <a:pPr marL="0" marR="0" indent="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b="0" dirty="0">
              <a:effectLst>
                <a:outerShdw blurRad="38100" dist="38100" dir="2700000" algn="tl">
                  <a:srgbClr val="000000">
                    <a:alpha val="43137"/>
                  </a:srgbClr>
                </a:outerShdw>
              </a:effectLst>
            </a:rPr>
            <a:t>Audit roles</a:t>
          </a:r>
        </a:p>
        <a:p>
          <a:pPr defTabSz="800100">
            <a:lnSpc>
              <a:spcPct val="90000"/>
            </a:lnSpc>
            <a:spcBef>
              <a:spcPct val="0"/>
            </a:spcBef>
            <a:spcAft>
              <a:spcPct val="35000"/>
            </a:spcAft>
          </a:pPr>
          <a:endParaRPr lang="en-US" sz="1600" b="0" dirty="0">
            <a:effectLst>
              <a:outerShdw blurRad="38100" dist="38100" dir="2700000" algn="tl">
                <a:srgbClr val="000000">
                  <a:alpha val="43137"/>
                </a:srgbClr>
              </a:outerShdw>
            </a:effectLst>
          </a:endParaRPr>
        </a:p>
      </dgm:t>
    </dgm:pt>
    <dgm:pt modelId="{20940F07-C7C9-4459-A989-C170B0EEA8C9}" type="parTrans" cxnId="{AADDAA6A-5A97-4124-BE29-DF10C246B596}">
      <dgm:prSet/>
      <dgm:spPr/>
      <dgm:t>
        <a:bodyPr/>
        <a:lstStyle/>
        <a:p>
          <a:endParaRPr lang="en-US"/>
        </a:p>
      </dgm:t>
    </dgm:pt>
    <dgm:pt modelId="{5F5C348C-4320-454E-BF35-B1D37B9C59A9}" type="sibTrans" cxnId="{AADDAA6A-5A97-4124-BE29-DF10C246B596}">
      <dgm:prSet/>
      <dgm:spPr/>
      <dgm:t>
        <a:bodyPr/>
        <a:lstStyle/>
        <a:p>
          <a:endParaRPr lang="en-US"/>
        </a:p>
      </dgm:t>
    </dgm:pt>
    <dgm:pt modelId="{E5B68764-9D50-4150-AAD4-E58B1BF0D757}">
      <dgm:prSet phldrT="[Text]" custT="1"/>
      <dgm:spPr/>
      <dgm:t>
        <a:bodyPr/>
        <a:lstStyle/>
        <a:p>
          <a:pPr marL="0" lvl="0" algn="ctr" defTabSz="889000">
            <a:lnSpc>
              <a:spcPct val="90000"/>
            </a:lnSpc>
            <a:spcBef>
              <a:spcPct val="0"/>
            </a:spcBef>
            <a:spcAft>
              <a:spcPct val="35000"/>
            </a:spcAft>
            <a:buFont typeface="Wingdings" panose="05000000000000000000" pitchFamily="2" charset="2"/>
            <a:buChar char="ü"/>
          </a:pPr>
          <a:r>
            <a:rPr lang="en-US" sz="16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Corrective Action</a:t>
          </a:r>
        </a:p>
      </dgm:t>
    </dgm:pt>
    <dgm:pt modelId="{A064F04A-7B94-4169-A976-807D6E3488C5}" type="parTrans" cxnId="{0DE2CFE1-C082-49DE-B7D5-10CABB59973B}">
      <dgm:prSet/>
      <dgm:spPr/>
      <dgm:t>
        <a:bodyPr/>
        <a:lstStyle/>
        <a:p>
          <a:endParaRPr lang="en-US"/>
        </a:p>
      </dgm:t>
    </dgm:pt>
    <dgm:pt modelId="{B1E2F3B1-08AF-482A-88AD-A0041BA61249}" type="sibTrans" cxnId="{0DE2CFE1-C082-49DE-B7D5-10CABB59973B}">
      <dgm:prSet/>
      <dgm:spPr/>
      <dgm:t>
        <a:bodyPr/>
        <a:lstStyle/>
        <a:p>
          <a:endParaRPr lang="en-US"/>
        </a:p>
      </dgm:t>
    </dgm:pt>
    <dgm:pt modelId="{7C3CBABB-8AD6-4C01-96B2-3BB5EDAD587B}">
      <dgm:prSet phldrT="[Text]" custT="1"/>
      <dgm:spPr/>
      <dgm:t>
        <a:bodyPr/>
        <a:lstStyle/>
        <a:p>
          <a:pPr marL="0" lvl="0" algn="ctr" defTabSz="889000">
            <a:lnSpc>
              <a:spcPct val="90000"/>
            </a:lnSpc>
            <a:spcBef>
              <a:spcPct val="0"/>
            </a:spcBef>
            <a:spcAft>
              <a:spcPct val="35000"/>
            </a:spcAft>
            <a:buFont typeface="Wingdings" panose="05000000000000000000" pitchFamily="2" charset="2"/>
            <a:buChar char="ü"/>
          </a:pPr>
          <a:r>
            <a:rPr lang="en-US" sz="16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Certify</a:t>
          </a:r>
        </a:p>
      </dgm:t>
    </dgm:pt>
    <dgm:pt modelId="{D89B88A6-54F1-4982-9C57-60D753156D53}" type="parTrans" cxnId="{029CB067-02E6-4520-9848-8D3C5A56841D}">
      <dgm:prSet/>
      <dgm:spPr/>
      <dgm:t>
        <a:bodyPr/>
        <a:lstStyle/>
        <a:p>
          <a:endParaRPr lang="en-US"/>
        </a:p>
      </dgm:t>
    </dgm:pt>
    <dgm:pt modelId="{391576B0-0F00-404C-8381-3AE03E57AC15}" type="sibTrans" cxnId="{029CB067-02E6-4520-9848-8D3C5A56841D}">
      <dgm:prSet/>
      <dgm:spPr/>
      <dgm:t>
        <a:bodyPr/>
        <a:lstStyle/>
        <a:p>
          <a:endParaRPr lang="en-US"/>
        </a:p>
      </dgm:t>
    </dgm:pt>
    <dgm:pt modelId="{F1675EA5-CF68-421E-9488-577931A80806}" type="pres">
      <dgm:prSet presAssocID="{A2A93F63-8622-4F51-B953-5A19AACFC802}" presName="Name0" presStyleCnt="0">
        <dgm:presLayoutVars>
          <dgm:chMax val="1"/>
          <dgm:chPref val="1"/>
          <dgm:dir/>
          <dgm:animOne val="branch"/>
          <dgm:animLvl val="lvl"/>
        </dgm:presLayoutVars>
      </dgm:prSet>
      <dgm:spPr/>
    </dgm:pt>
    <dgm:pt modelId="{A1C19EE5-2ADF-4000-B08E-40BB10BB02F7}" type="pres">
      <dgm:prSet presAssocID="{8ED3010F-2FF8-46D2-A1B8-48497281919B}" presName="Parent" presStyleLbl="node0" presStyleIdx="0" presStyleCnt="1">
        <dgm:presLayoutVars>
          <dgm:chMax val="6"/>
          <dgm:chPref val="6"/>
        </dgm:presLayoutVars>
      </dgm:prSet>
      <dgm:spPr/>
    </dgm:pt>
    <dgm:pt modelId="{4775B24D-B242-432F-861A-B01ED2DA6B14}" type="pres">
      <dgm:prSet presAssocID="{41ABD244-F836-41C0-876B-0CA27515AEC3}" presName="Accent1" presStyleCnt="0"/>
      <dgm:spPr/>
    </dgm:pt>
    <dgm:pt modelId="{265A2D76-8608-45DC-B159-9C06F53C0BCD}" type="pres">
      <dgm:prSet presAssocID="{41ABD244-F836-41C0-876B-0CA27515AEC3}" presName="Accent" presStyleLbl="bgShp" presStyleIdx="0" presStyleCnt="6"/>
      <dgm:spPr/>
    </dgm:pt>
    <dgm:pt modelId="{2B0C99D8-0050-4DA7-A0FF-4069B959FE2D}" type="pres">
      <dgm:prSet presAssocID="{41ABD244-F836-41C0-876B-0CA27515AEC3}" presName="Child1" presStyleLbl="node1" presStyleIdx="0" presStyleCnt="6" custLinFactNeighborX="-2796" custLinFactNeighborY="1576">
        <dgm:presLayoutVars>
          <dgm:chMax val="0"/>
          <dgm:chPref val="0"/>
          <dgm:bulletEnabled val="1"/>
        </dgm:presLayoutVars>
      </dgm:prSet>
      <dgm:spPr/>
    </dgm:pt>
    <dgm:pt modelId="{F0CC1742-15E0-4B7F-B6AC-90ED7B68B98F}" type="pres">
      <dgm:prSet presAssocID="{58C73B81-CE41-44BC-BF43-A5C2F7E87BB0}" presName="Accent2" presStyleCnt="0"/>
      <dgm:spPr/>
    </dgm:pt>
    <dgm:pt modelId="{51EC937F-3E22-4A4A-87C1-241CDA2D7E27}" type="pres">
      <dgm:prSet presAssocID="{58C73B81-CE41-44BC-BF43-A5C2F7E87BB0}" presName="Accent" presStyleLbl="bgShp" presStyleIdx="1" presStyleCnt="6"/>
      <dgm:spPr/>
    </dgm:pt>
    <dgm:pt modelId="{E7981785-6F28-43ED-B5B6-98D93108C0BC}" type="pres">
      <dgm:prSet presAssocID="{58C73B81-CE41-44BC-BF43-A5C2F7E87BB0}" presName="Child2" presStyleLbl="node1" presStyleIdx="1" presStyleCnt="6" custLinFactNeighborX="-2796" custLinFactNeighborY="1576">
        <dgm:presLayoutVars>
          <dgm:chMax val="0"/>
          <dgm:chPref val="0"/>
          <dgm:bulletEnabled val="1"/>
        </dgm:presLayoutVars>
      </dgm:prSet>
      <dgm:spPr/>
    </dgm:pt>
    <dgm:pt modelId="{CE384E5C-4CAF-4163-BF4E-7A845433462D}" type="pres">
      <dgm:prSet presAssocID="{43C4E09C-99B4-4785-841D-CC77330DEDA6}" presName="Accent3" presStyleCnt="0"/>
      <dgm:spPr/>
    </dgm:pt>
    <dgm:pt modelId="{4B50E288-9C3F-446D-99CF-5D658B82C2A2}" type="pres">
      <dgm:prSet presAssocID="{43C4E09C-99B4-4785-841D-CC77330DEDA6}" presName="Accent" presStyleLbl="bgShp" presStyleIdx="2" presStyleCnt="6"/>
      <dgm:spPr/>
    </dgm:pt>
    <dgm:pt modelId="{03A8BA3D-9853-4765-8EC9-615D8349FDBB}" type="pres">
      <dgm:prSet presAssocID="{43C4E09C-99B4-4785-841D-CC77330DEDA6}" presName="Child3" presStyleLbl="node1" presStyleIdx="2" presStyleCnt="6">
        <dgm:presLayoutVars>
          <dgm:chMax val="0"/>
          <dgm:chPref val="0"/>
          <dgm:bulletEnabled val="1"/>
        </dgm:presLayoutVars>
      </dgm:prSet>
      <dgm:spPr/>
    </dgm:pt>
    <dgm:pt modelId="{0C2D0F8D-5978-4792-ABF1-F09A3FA561A6}" type="pres">
      <dgm:prSet presAssocID="{1F79C9C1-6B11-459A-9D8D-A98DB4854695}" presName="Accent4" presStyleCnt="0"/>
      <dgm:spPr/>
    </dgm:pt>
    <dgm:pt modelId="{288DA395-3441-4F10-AA20-9295FF9D97AC}" type="pres">
      <dgm:prSet presAssocID="{1F79C9C1-6B11-459A-9D8D-A98DB4854695}" presName="Accent" presStyleLbl="bgShp" presStyleIdx="3" presStyleCnt="6"/>
      <dgm:spPr/>
    </dgm:pt>
    <dgm:pt modelId="{EB91CDD2-9DA4-440C-9B72-B13C2EA69B10}" type="pres">
      <dgm:prSet presAssocID="{1F79C9C1-6B11-459A-9D8D-A98DB4854695}" presName="Child4" presStyleLbl="node1" presStyleIdx="3" presStyleCnt="6">
        <dgm:presLayoutVars>
          <dgm:chMax val="0"/>
          <dgm:chPref val="0"/>
          <dgm:bulletEnabled val="1"/>
        </dgm:presLayoutVars>
      </dgm:prSet>
      <dgm:spPr/>
    </dgm:pt>
    <dgm:pt modelId="{D65C3006-57C2-4CD6-BE84-11EE819639BA}" type="pres">
      <dgm:prSet presAssocID="{5F71953D-413B-4BA5-ACB9-5871656FE749}" presName="Accent5" presStyleCnt="0"/>
      <dgm:spPr/>
    </dgm:pt>
    <dgm:pt modelId="{AF0FC6FF-090F-4E51-9A3F-0C0A59739759}" type="pres">
      <dgm:prSet presAssocID="{5F71953D-413B-4BA5-ACB9-5871656FE749}" presName="Accent" presStyleLbl="bgShp" presStyleIdx="4" presStyleCnt="6"/>
      <dgm:spPr/>
    </dgm:pt>
    <dgm:pt modelId="{80DBF9FD-B493-49C0-9BE2-F10EE95FBCAB}" type="pres">
      <dgm:prSet presAssocID="{5F71953D-413B-4BA5-ACB9-5871656FE749}" presName="Child5" presStyleLbl="node1" presStyleIdx="4" presStyleCnt="6">
        <dgm:presLayoutVars>
          <dgm:chMax val="0"/>
          <dgm:chPref val="0"/>
          <dgm:bulletEnabled val="1"/>
        </dgm:presLayoutVars>
      </dgm:prSet>
      <dgm:spPr/>
    </dgm:pt>
    <dgm:pt modelId="{CDB5CA0F-B25C-4252-AEBA-44DD0BA193CF}" type="pres">
      <dgm:prSet presAssocID="{19F6E802-AECA-44EF-90B0-CA2D452E1234}" presName="Accent6" presStyleCnt="0"/>
      <dgm:spPr/>
    </dgm:pt>
    <dgm:pt modelId="{69F0585D-8B79-4756-A9E7-A7DC0C7557B4}" type="pres">
      <dgm:prSet presAssocID="{19F6E802-AECA-44EF-90B0-CA2D452E1234}" presName="Accent" presStyleLbl="bgShp" presStyleIdx="5" presStyleCnt="6"/>
      <dgm:spPr/>
    </dgm:pt>
    <dgm:pt modelId="{2BE8694C-333C-4ABA-841F-7D15949E065A}" type="pres">
      <dgm:prSet presAssocID="{19F6E802-AECA-44EF-90B0-CA2D452E1234}" presName="Child6" presStyleLbl="node1" presStyleIdx="5" presStyleCnt="6">
        <dgm:presLayoutVars>
          <dgm:chMax val="0"/>
          <dgm:chPref val="0"/>
          <dgm:bulletEnabled val="1"/>
        </dgm:presLayoutVars>
      </dgm:prSet>
      <dgm:spPr/>
    </dgm:pt>
  </dgm:ptLst>
  <dgm:cxnLst>
    <dgm:cxn modelId="{ADC38304-8320-4093-88BC-11CD7FEFE00C}" type="presOf" srcId="{2349251F-3929-4E28-B247-CE328723FA2E}" destId="{03A8BA3D-9853-4765-8EC9-615D8349FDBB}" srcOrd="0" destOrd="1" presId="urn:microsoft.com/office/officeart/2011/layout/HexagonRadial"/>
    <dgm:cxn modelId="{0917B81F-E8CF-491F-A6BA-8EA40AB0A808}" srcId="{8ED3010F-2FF8-46D2-A1B8-48497281919B}" destId="{58C73B81-CE41-44BC-BF43-A5C2F7E87BB0}" srcOrd="1" destOrd="0" parTransId="{DD5272AA-1F58-4E4E-AB87-4CBB177C99E5}" sibTransId="{5535022A-4505-4E3F-AB06-F02E0A92AC8C}"/>
    <dgm:cxn modelId="{0705BE2D-48B0-48C0-8A82-ACDDC9FDDE8A}" type="presOf" srcId="{E5B68764-9D50-4150-AAD4-E58B1BF0D757}" destId="{2BE8694C-333C-4ABA-841F-7D15949E065A}" srcOrd="0" destOrd="1" presId="urn:microsoft.com/office/officeart/2011/layout/HexagonRadial"/>
    <dgm:cxn modelId="{7A1EA962-F21D-44E0-8ACF-2420669ED880}" srcId="{8ED3010F-2FF8-46D2-A1B8-48497281919B}" destId="{5F71953D-413B-4BA5-ACB9-5871656FE749}" srcOrd="4" destOrd="0" parTransId="{E992DDA4-E5D8-4EA1-81E7-0E274F193F76}" sibTransId="{9819DC8A-55EB-45D7-B270-66862C1DC297}"/>
    <dgm:cxn modelId="{0BFC5844-A8E1-46D1-BA70-561CFDB2E1F3}" srcId="{58C73B81-CE41-44BC-BF43-A5C2F7E87BB0}" destId="{29EEADF8-AA20-487D-BC60-65DAB3F864FE}" srcOrd="0" destOrd="0" parTransId="{54E41F02-E91B-46E9-8C88-0D6F1CC3702E}" sibTransId="{FA8B512F-9BDA-4683-8933-AB62F86275B2}"/>
    <dgm:cxn modelId="{117D3E67-E403-4502-B7BF-ED6022CE6FB6}" type="presOf" srcId="{1F79C9C1-6B11-459A-9D8D-A98DB4854695}" destId="{EB91CDD2-9DA4-440C-9B72-B13C2EA69B10}" srcOrd="0" destOrd="0" presId="urn:microsoft.com/office/officeart/2011/layout/HexagonRadial"/>
    <dgm:cxn modelId="{029CB067-02E6-4520-9848-8D3C5A56841D}" srcId="{19F6E802-AECA-44EF-90B0-CA2D452E1234}" destId="{7C3CBABB-8AD6-4C01-96B2-3BB5EDAD587B}" srcOrd="1" destOrd="0" parTransId="{D89B88A6-54F1-4982-9C57-60D753156D53}" sibTransId="{391576B0-0F00-404C-8381-3AE03E57AC15}"/>
    <dgm:cxn modelId="{78E88549-C668-4C8D-8A67-9ABC96202184}" srcId="{A2A93F63-8622-4F51-B953-5A19AACFC802}" destId="{8ED3010F-2FF8-46D2-A1B8-48497281919B}" srcOrd="0" destOrd="0" parTransId="{354F4E2F-1500-4D07-9B81-9357CB4DDC52}" sibTransId="{82CB446C-EA68-4FD9-824C-457B1F29AE0F}"/>
    <dgm:cxn modelId="{AADDAA6A-5A97-4124-BE29-DF10C246B596}" srcId="{58C73B81-CE41-44BC-BF43-A5C2F7E87BB0}" destId="{969B35DF-50A9-46C0-B031-6001A35FABF6}" srcOrd="1" destOrd="0" parTransId="{20940F07-C7C9-4459-A989-C170B0EEA8C9}" sibTransId="{5F5C348C-4320-454E-BF35-B1D37B9C59A9}"/>
    <dgm:cxn modelId="{D2F76B6B-C720-499A-99D5-3B13675079B2}" type="presOf" srcId="{19F6E802-AECA-44EF-90B0-CA2D452E1234}" destId="{2BE8694C-333C-4ABA-841F-7D15949E065A}" srcOrd="0" destOrd="0" presId="urn:microsoft.com/office/officeart/2011/layout/HexagonRadial"/>
    <dgm:cxn modelId="{0986A36C-EC68-4C92-AC4F-334B4C655F39}" srcId="{43C4E09C-99B4-4785-841D-CC77330DEDA6}" destId="{AE942C22-53DB-49AD-A6A7-86CB9BD3260A}" srcOrd="1" destOrd="0" parTransId="{CD6B4467-5984-4CB4-9159-32028669E7B3}" sibTransId="{536AE231-35D3-4942-82A2-92874539C032}"/>
    <dgm:cxn modelId="{B9E0646E-C5DC-46CF-8534-F95F61A2AE9F}" type="presOf" srcId="{43C4E09C-99B4-4785-841D-CC77330DEDA6}" destId="{03A8BA3D-9853-4765-8EC9-615D8349FDBB}" srcOrd="0" destOrd="0" presId="urn:microsoft.com/office/officeart/2011/layout/HexagonRadial"/>
    <dgm:cxn modelId="{17C23675-1BB3-4B87-AF96-52AA559144FF}" srcId="{5F71953D-413B-4BA5-ACB9-5871656FE749}" destId="{D0448685-55B4-4414-BA59-6DBD1F6C2FF4}" srcOrd="0" destOrd="0" parTransId="{7EB4038F-B42C-4AA4-B490-1E60FD3244B1}" sibTransId="{517004E5-6F78-447B-8310-65DF3C7AF230}"/>
    <dgm:cxn modelId="{A82FBF57-D7E3-4436-91FD-C54A92BE54B3}" type="presOf" srcId="{A2A93F63-8622-4F51-B953-5A19AACFC802}" destId="{F1675EA5-CF68-421E-9488-577931A80806}" srcOrd="0" destOrd="0" presId="urn:microsoft.com/office/officeart/2011/layout/HexagonRadial"/>
    <dgm:cxn modelId="{F0757E78-6407-4C0B-9909-A9A95A0DDC33}" type="presOf" srcId="{AE942C22-53DB-49AD-A6A7-86CB9BD3260A}" destId="{03A8BA3D-9853-4765-8EC9-615D8349FDBB}" srcOrd="0" destOrd="2" presId="urn:microsoft.com/office/officeart/2011/layout/HexagonRadial"/>
    <dgm:cxn modelId="{9F243479-761B-4315-94B7-BC11F7E57A73}" type="presOf" srcId="{58C73B81-CE41-44BC-BF43-A5C2F7E87BB0}" destId="{E7981785-6F28-43ED-B5B6-98D93108C0BC}" srcOrd="0" destOrd="0" presId="urn:microsoft.com/office/officeart/2011/layout/HexagonRadial"/>
    <dgm:cxn modelId="{8DE98F85-BA02-40BA-A022-C169878ABB76}" type="presOf" srcId="{FF39CCF0-9CDF-4A9D-81A7-F3320B9CD41D}" destId="{EB91CDD2-9DA4-440C-9B72-B13C2EA69B10}" srcOrd="0" destOrd="1" presId="urn:microsoft.com/office/officeart/2011/layout/HexagonRadial"/>
    <dgm:cxn modelId="{560D8A86-C0DD-4337-82F1-966DA350A490}" srcId="{43C4E09C-99B4-4785-841D-CC77330DEDA6}" destId="{2349251F-3929-4E28-B247-CE328723FA2E}" srcOrd="0" destOrd="0" parTransId="{E48CF226-7307-423D-874B-C9CE86B89EA3}" sibTransId="{B68F1BB0-7E2A-4DE6-BE70-0C02A31D54A0}"/>
    <dgm:cxn modelId="{EBD38C8E-87A8-4523-8417-58A9E8F35ECD}" type="presOf" srcId="{7C3CBABB-8AD6-4C01-96B2-3BB5EDAD587B}" destId="{2BE8694C-333C-4ABA-841F-7D15949E065A}" srcOrd="0" destOrd="2" presId="urn:microsoft.com/office/officeart/2011/layout/HexagonRadial"/>
    <dgm:cxn modelId="{BF7FFD90-6977-4F5C-83D6-1B0C84C20CC0}" type="presOf" srcId="{6874BF75-3F42-4099-B003-D7F8D32711A7}" destId="{80DBF9FD-B493-49C0-9BE2-F10EE95FBCAB}" srcOrd="0" destOrd="2" presId="urn:microsoft.com/office/officeart/2011/layout/HexagonRadial"/>
    <dgm:cxn modelId="{D2E3FC95-7692-450F-AF2B-2395060F42F4}" srcId="{5F71953D-413B-4BA5-ACB9-5871656FE749}" destId="{6874BF75-3F42-4099-B003-D7F8D32711A7}" srcOrd="1" destOrd="0" parTransId="{10E50451-E5F4-4C45-A8B9-31B84C36B681}" sibTransId="{12A922B1-B612-44BF-B017-8CD2476DEA52}"/>
    <dgm:cxn modelId="{088951B3-005C-4EAA-B6EF-CAC6120A7268}" type="presOf" srcId="{D0448685-55B4-4414-BA59-6DBD1F6C2FF4}" destId="{80DBF9FD-B493-49C0-9BE2-F10EE95FBCAB}" srcOrd="0" destOrd="1" presId="urn:microsoft.com/office/officeart/2011/layout/HexagonRadial"/>
    <dgm:cxn modelId="{08CD41B7-F994-44A2-9290-0FBEC46C6441}" srcId="{8ED3010F-2FF8-46D2-A1B8-48497281919B}" destId="{43C4E09C-99B4-4785-841D-CC77330DEDA6}" srcOrd="2" destOrd="0" parTransId="{F51680FD-B894-46BF-B29B-9474D031DA05}" sibTransId="{6A1EF848-84B8-4CFD-8CEB-C8B1B1BDC37A}"/>
    <dgm:cxn modelId="{4B2927BA-4811-40B1-A0C9-417474DC305A}" srcId="{8ED3010F-2FF8-46D2-A1B8-48497281919B}" destId="{1F79C9C1-6B11-459A-9D8D-A98DB4854695}" srcOrd="3" destOrd="0" parTransId="{70BDDD9E-52BE-439E-92BA-5AED1BCBE9F0}" sibTransId="{D06C075D-7210-4D32-BA63-4B29687687E8}"/>
    <dgm:cxn modelId="{ABB5BFBC-D421-4436-B147-235E65F36FB1}" type="presOf" srcId="{8ED3010F-2FF8-46D2-A1B8-48497281919B}" destId="{A1C19EE5-2ADF-4000-B08E-40BB10BB02F7}" srcOrd="0" destOrd="0" presId="urn:microsoft.com/office/officeart/2011/layout/HexagonRadial"/>
    <dgm:cxn modelId="{8431ACC8-3713-4E1A-BF57-C70BC8FD0A1A}" type="presOf" srcId="{41ABD244-F836-41C0-876B-0CA27515AEC3}" destId="{2B0C99D8-0050-4DA7-A0FF-4069B959FE2D}" srcOrd="0" destOrd="0" presId="urn:microsoft.com/office/officeart/2011/layout/HexagonRadial"/>
    <dgm:cxn modelId="{BD225FCA-4684-4E2B-9A94-813DC52A7668}" srcId="{8ED3010F-2FF8-46D2-A1B8-48497281919B}" destId="{41ABD244-F836-41C0-876B-0CA27515AEC3}" srcOrd="0" destOrd="0" parTransId="{D353391A-496F-40A4-87C2-B13CFCAAD0FD}" sibTransId="{D25BEDF9-7A1E-4607-A86F-60C4DEA66BD8}"/>
    <dgm:cxn modelId="{51E375D1-3401-4E9D-8121-5B93E68BA4DE}" type="presOf" srcId="{969B35DF-50A9-46C0-B031-6001A35FABF6}" destId="{E7981785-6F28-43ED-B5B6-98D93108C0BC}" srcOrd="0" destOrd="2" presId="urn:microsoft.com/office/officeart/2011/layout/HexagonRadial"/>
    <dgm:cxn modelId="{5941FAD6-5EF3-4AD7-896F-1F658CEAB699}" type="presOf" srcId="{5F71953D-413B-4BA5-ACB9-5871656FE749}" destId="{80DBF9FD-B493-49C0-9BE2-F10EE95FBCAB}" srcOrd="0" destOrd="0" presId="urn:microsoft.com/office/officeart/2011/layout/HexagonRadial"/>
    <dgm:cxn modelId="{22184DD8-56ED-4A52-8479-7B5115F401F3}" type="presOf" srcId="{29EEADF8-AA20-487D-BC60-65DAB3F864FE}" destId="{E7981785-6F28-43ED-B5B6-98D93108C0BC}" srcOrd="0" destOrd="1" presId="urn:microsoft.com/office/officeart/2011/layout/HexagonRadial"/>
    <dgm:cxn modelId="{AE45A9D9-3DB0-42FD-B31A-0CE23C1A1EDA}" srcId="{8ED3010F-2FF8-46D2-A1B8-48497281919B}" destId="{19F6E802-AECA-44EF-90B0-CA2D452E1234}" srcOrd="5" destOrd="0" parTransId="{3CD66DFB-1E4B-40A0-B4C4-EB0422A83B5A}" sibTransId="{181564E2-1400-448C-9DE9-E3925FF3131E}"/>
    <dgm:cxn modelId="{0DE2CFE1-C082-49DE-B7D5-10CABB59973B}" srcId="{19F6E802-AECA-44EF-90B0-CA2D452E1234}" destId="{E5B68764-9D50-4150-AAD4-E58B1BF0D757}" srcOrd="0" destOrd="0" parTransId="{A064F04A-7B94-4169-A976-807D6E3488C5}" sibTransId="{B1E2F3B1-08AF-482A-88AD-A0041BA61249}"/>
    <dgm:cxn modelId="{F06175EF-1B4F-4E81-84E1-C7A9FA892640}" srcId="{1F79C9C1-6B11-459A-9D8D-A98DB4854695}" destId="{FF39CCF0-9CDF-4A9D-81A7-F3320B9CD41D}" srcOrd="0" destOrd="0" parTransId="{97B66B85-8978-417A-B562-EC7DA3698DAC}" sibTransId="{EDAACD52-DFF1-49B3-A25F-80AFFA2DDDC1}"/>
    <dgm:cxn modelId="{AE04A766-7A7D-4566-90DA-0B5172E13966}" type="presParOf" srcId="{F1675EA5-CF68-421E-9488-577931A80806}" destId="{A1C19EE5-2ADF-4000-B08E-40BB10BB02F7}" srcOrd="0" destOrd="0" presId="urn:microsoft.com/office/officeart/2011/layout/HexagonRadial"/>
    <dgm:cxn modelId="{728E0188-7B3C-4CA1-A6EF-51F3AA61C29A}" type="presParOf" srcId="{F1675EA5-CF68-421E-9488-577931A80806}" destId="{4775B24D-B242-432F-861A-B01ED2DA6B14}" srcOrd="1" destOrd="0" presId="urn:microsoft.com/office/officeart/2011/layout/HexagonRadial"/>
    <dgm:cxn modelId="{34EB1AAC-8E3B-4B8A-88A7-F435DA409E3C}" type="presParOf" srcId="{4775B24D-B242-432F-861A-B01ED2DA6B14}" destId="{265A2D76-8608-45DC-B159-9C06F53C0BCD}" srcOrd="0" destOrd="0" presId="urn:microsoft.com/office/officeart/2011/layout/HexagonRadial"/>
    <dgm:cxn modelId="{8FD5864F-D018-453A-B059-6F09AC3FD20C}" type="presParOf" srcId="{F1675EA5-CF68-421E-9488-577931A80806}" destId="{2B0C99D8-0050-4DA7-A0FF-4069B959FE2D}" srcOrd="2" destOrd="0" presId="urn:microsoft.com/office/officeart/2011/layout/HexagonRadial"/>
    <dgm:cxn modelId="{4040CC6C-B817-41B3-94E2-7224AA6B82C2}" type="presParOf" srcId="{F1675EA5-CF68-421E-9488-577931A80806}" destId="{F0CC1742-15E0-4B7F-B6AC-90ED7B68B98F}" srcOrd="3" destOrd="0" presId="urn:microsoft.com/office/officeart/2011/layout/HexagonRadial"/>
    <dgm:cxn modelId="{F2B8CB1C-AC96-4FB1-8020-B84B1921E9D1}" type="presParOf" srcId="{F0CC1742-15E0-4B7F-B6AC-90ED7B68B98F}" destId="{51EC937F-3E22-4A4A-87C1-241CDA2D7E27}" srcOrd="0" destOrd="0" presId="urn:microsoft.com/office/officeart/2011/layout/HexagonRadial"/>
    <dgm:cxn modelId="{A917770B-26A0-4F0E-97B7-F7D08FA2A76C}" type="presParOf" srcId="{F1675EA5-CF68-421E-9488-577931A80806}" destId="{E7981785-6F28-43ED-B5B6-98D93108C0BC}" srcOrd="4" destOrd="0" presId="urn:microsoft.com/office/officeart/2011/layout/HexagonRadial"/>
    <dgm:cxn modelId="{CE1D9F9A-A6E3-4AB7-82B0-FD8FB15C1742}" type="presParOf" srcId="{F1675EA5-CF68-421E-9488-577931A80806}" destId="{CE384E5C-4CAF-4163-BF4E-7A845433462D}" srcOrd="5" destOrd="0" presId="urn:microsoft.com/office/officeart/2011/layout/HexagonRadial"/>
    <dgm:cxn modelId="{54C48C3F-3BFA-49C1-8C68-B19635676C10}" type="presParOf" srcId="{CE384E5C-4CAF-4163-BF4E-7A845433462D}" destId="{4B50E288-9C3F-446D-99CF-5D658B82C2A2}" srcOrd="0" destOrd="0" presId="urn:microsoft.com/office/officeart/2011/layout/HexagonRadial"/>
    <dgm:cxn modelId="{8ED2660D-CBE8-4139-B23C-5CB4E61ACC58}" type="presParOf" srcId="{F1675EA5-CF68-421E-9488-577931A80806}" destId="{03A8BA3D-9853-4765-8EC9-615D8349FDBB}" srcOrd="6" destOrd="0" presId="urn:microsoft.com/office/officeart/2011/layout/HexagonRadial"/>
    <dgm:cxn modelId="{9E289C47-6332-4FDF-BAC0-1F9F70113CC3}" type="presParOf" srcId="{F1675EA5-CF68-421E-9488-577931A80806}" destId="{0C2D0F8D-5978-4792-ABF1-F09A3FA561A6}" srcOrd="7" destOrd="0" presId="urn:microsoft.com/office/officeart/2011/layout/HexagonRadial"/>
    <dgm:cxn modelId="{056E561D-C5FD-4DE8-9CF8-C6538BCC6CF4}" type="presParOf" srcId="{0C2D0F8D-5978-4792-ABF1-F09A3FA561A6}" destId="{288DA395-3441-4F10-AA20-9295FF9D97AC}" srcOrd="0" destOrd="0" presId="urn:microsoft.com/office/officeart/2011/layout/HexagonRadial"/>
    <dgm:cxn modelId="{4BD68B00-3D43-4542-9AC9-47822E0BC49F}" type="presParOf" srcId="{F1675EA5-CF68-421E-9488-577931A80806}" destId="{EB91CDD2-9DA4-440C-9B72-B13C2EA69B10}" srcOrd="8" destOrd="0" presId="urn:microsoft.com/office/officeart/2011/layout/HexagonRadial"/>
    <dgm:cxn modelId="{531CD633-9836-4102-9534-05ED9A5187E2}" type="presParOf" srcId="{F1675EA5-CF68-421E-9488-577931A80806}" destId="{D65C3006-57C2-4CD6-BE84-11EE819639BA}" srcOrd="9" destOrd="0" presId="urn:microsoft.com/office/officeart/2011/layout/HexagonRadial"/>
    <dgm:cxn modelId="{91F7C315-7CE9-46B0-A2B3-5AFEB742ED55}" type="presParOf" srcId="{D65C3006-57C2-4CD6-BE84-11EE819639BA}" destId="{AF0FC6FF-090F-4E51-9A3F-0C0A59739759}" srcOrd="0" destOrd="0" presId="urn:microsoft.com/office/officeart/2011/layout/HexagonRadial"/>
    <dgm:cxn modelId="{9272B3ED-5E89-4C8F-BFB5-54FA7D4117D4}" type="presParOf" srcId="{F1675EA5-CF68-421E-9488-577931A80806}" destId="{80DBF9FD-B493-49C0-9BE2-F10EE95FBCAB}" srcOrd="10" destOrd="0" presId="urn:microsoft.com/office/officeart/2011/layout/HexagonRadial"/>
    <dgm:cxn modelId="{3169A08D-B4D5-477A-9ACE-C5FBAEE9A08C}" type="presParOf" srcId="{F1675EA5-CF68-421E-9488-577931A80806}" destId="{CDB5CA0F-B25C-4252-AEBA-44DD0BA193CF}" srcOrd="11" destOrd="0" presId="urn:microsoft.com/office/officeart/2011/layout/HexagonRadial"/>
    <dgm:cxn modelId="{49FF5A8A-49A6-4CD4-9A16-DA4290E0A9AF}" type="presParOf" srcId="{CDB5CA0F-B25C-4252-AEBA-44DD0BA193CF}" destId="{69F0585D-8B79-4756-A9E7-A7DC0C7557B4}" srcOrd="0" destOrd="0" presId="urn:microsoft.com/office/officeart/2011/layout/HexagonRadial"/>
    <dgm:cxn modelId="{90D134CD-B9E9-439E-AADC-50E2AC8E86D5}" type="presParOf" srcId="{F1675EA5-CF68-421E-9488-577931A80806}" destId="{2BE8694C-333C-4ABA-841F-7D15949E065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1D3448-5D77-4DAF-BEA6-31CFF23D0FCE}" type="doc">
      <dgm:prSet loTypeId="urn:microsoft.com/office/officeart/2005/8/layout/hList6" loCatId="list" qsTypeId="urn:microsoft.com/office/officeart/2005/8/quickstyle/simple5" qsCatId="simple" csTypeId="urn:microsoft.com/office/officeart/2005/8/colors/colorful1" csCatId="colorful" phldr="1"/>
      <dgm:spPr/>
      <dgm:t>
        <a:bodyPr/>
        <a:lstStyle/>
        <a:p>
          <a:endParaRPr lang="en-US"/>
        </a:p>
      </dgm:t>
    </dgm:pt>
    <dgm:pt modelId="{9CE31B6B-89FB-4506-B832-EF1F0B559998}">
      <dgm:prSet phldrT="[Text]" custT="1"/>
      <dgm:spPr/>
      <dgm:t>
        <a:bodyPr/>
        <a:lstStyle/>
        <a:p>
          <a:pPr algn="r"/>
          <a:r>
            <a:rPr lang="en-US" sz="2400" dirty="0"/>
            <a:t>Improvement Plan</a:t>
          </a:r>
        </a:p>
      </dgm:t>
    </dgm:pt>
    <dgm:pt modelId="{41F2A4E4-B990-4098-9E5A-EBFE595E5F91}" type="parTrans" cxnId="{64C20374-31BC-4723-AFE1-798551EAAFA1}">
      <dgm:prSet/>
      <dgm:spPr/>
      <dgm:t>
        <a:bodyPr/>
        <a:lstStyle/>
        <a:p>
          <a:endParaRPr lang="en-US" sz="2800"/>
        </a:p>
      </dgm:t>
    </dgm:pt>
    <dgm:pt modelId="{5D146E2B-AB50-4569-92B9-4DEA4C52DC4A}" type="sibTrans" cxnId="{64C20374-31BC-4723-AFE1-798551EAAFA1}">
      <dgm:prSet/>
      <dgm:spPr/>
      <dgm:t>
        <a:bodyPr/>
        <a:lstStyle/>
        <a:p>
          <a:endParaRPr lang="en-US" sz="2800"/>
        </a:p>
      </dgm:t>
    </dgm:pt>
    <dgm:pt modelId="{385359A9-F2B4-4427-ADE8-07D816DCBAE5}">
      <dgm:prSet phldrT="[Text]" custT="1"/>
      <dgm:spPr/>
      <dgm:t>
        <a:bodyPr/>
        <a:lstStyle/>
        <a:p>
          <a:r>
            <a:rPr lang="en-US" sz="2400" dirty="0"/>
            <a:t>Site Certification </a:t>
          </a:r>
        </a:p>
      </dgm:t>
    </dgm:pt>
    <dgm:pt modelId="{ADFF0ED9-8E8E-4D7D-8863-46F78A7C7A8C}" type="parTrans" cxnId="{EE6CBEBC-57FB-4D25-BA56-F44D1B439217}">
      <dgm:prSet/>
      <dgm:spPr/>
      <dgm:t>
        <a:bodyPr/>
        <a:lstStyle/>
        <a:p>
          <a:endParaRPr lang="en-US" sz="2800"/>
        </a:p>
      </dgm:t>
    </dgm:pt>
    <dgm:pt modelId="{4350360C-1472-40B6-B584-6C2DBE37F57B}" type="sibTrans" cxnId="{EE6CBEBC-57FB-4D25-BA56-F44D1B439217}">
      <dgm:prSet/>
      <dgm:spPr/>
      <dgm:t>
        <a:bodyPr/>
        <a:lstStyle/>
        <a:p>
          <a:endParaRPr lang="en-US" sz="2800"/>
        </a:p>
      </dgm:t>
    </dgm:pt>
    <dgm:pt modelId="{692E1951-012A-4A99-9A57-C0AB8F9DA9CB}">
      <dgm:prSet phldrT="[Text]" custT="1"/>
      <dgm:spPr/>
      <dgm:t>
        <a:bodyPr/>
        <a:lstStyle/>
        <a:p>
          <a:r>
            <a:rPr lang="en-US" sz="2400" b="0" dirty="0"/>
            <a:t>Baseline Audit </a:t>
          </a:r>
        </a:p>
      </dgm:t>
    </dgm:pt>
    <dgm:pt modelId="{39BD6460-1110-4ED2-9020-1C1293D53535}" type="parTrans" cxnId="{C57F5A83-3365-45F2-81F1-8D5BA12293FD}">
      <dgm:prSet/>
      <dgm:spPr/>
      <dgm:t>
        <a:bodyPr/>
        <a:lstStyle/>
        <a:p>
          <a:endParaRPr lang="en-US" sz="2000"/>
        </a:p>
      </dgm:t>
    </dgm:pt>
    <dgm:pt modelId="{9BE5BFF7-ABBA-4200-A6B0-E48F436E4914}" type="sibTrans" cxnId="{C57F5A83-3365-45F2-81F1-8D5BA12293FD}">
      <dgm:prSet/>
      <dgm:spPr/>
      <dgm:t>
        <a:bodyPr/>
        <a:lstStyle/>
        <a:p>
          <a:endParaRPr lang="en-US" sz="2000"/>
        </a:p>
      </dgm:t>
    </dgm:pt>
    <dgm:pt modelId="{348BBE77-B88E-4800-BF03-81CD5606EAF2}">
      <dgm:prSet phldrT="[Text]" custT="1"/>
      <dgm:spPr/>
      <dgm:t>
        <a:bodyPr/>
        <a:lstStyle/>
        <a:p>
          <a:pPr algn="r"/>
          <a:r>
            <a:rPr lang="en-US" sz="2400" dirty="0"/>
            <a:t>Follow up Audits</a:t>
          </a:r>
        </a:p>
      </dgm:t>
    </dgm:pt>
    <dgm:pt modelId="{053968B9-52CA-4129-BAFF-EF3B23AAC8FD}" type="parTrans" cxnId="{A50C55AA-53A7-4F2B-9BD5-A0C2094617F9}">
      <dgm:prSet/>
      <dgm:spPr/>
      <dgm:t>
        <a:bodyPr/>
        <a:lstStyle/>
        <a:p>
          <a:endParaRPr lang="en-US" sz="2000"/>
        </a:p>
      </dgm:t>
    </dgm:pt>
    <dgm:pt modelId="{D5168DE6-875D-4FD4-839F-F4CCA20EEF44}" type="sibTrans" cxnId="{A50C55AA-53A7-4F2B-9BD5-A0C2094617F9}">
      <dgm:prSet/>
      <dgm:spPr/>
      <dgm:t>
        <a:bodyPr/>
        <a:lstStyle/>
        <a:p>
          <a:endParaRPr lang="en-US" sz="2000"/>
        </a:p>
      </dgm:t>
    </dgm:pt>
    <dgm:pt modelId="{2CCEC192-B443-49BD-9046-5CF5F7C2EF12}" type="pres">
      <dgm:prSet presAssocID="{F21D3448-5D77-4DAF-BEA6-31CFF23D0FCE}" presName="Name0" presStyleCnt="0">
        <dgm:presLayoutVars>
          <dgm:dir/>
          <dgm:resizeHandles val="exact"/>
        </dgm:presLayoutVars>
      </dgm:prSet>
      <dgm:spPr/>
    </dgm:pt>
    <dgm:pt modelId="{FA435784-C7C9-452F-82BB-C1F6B4C1C884}" type="pres">
      <dgm:prSet presAssocID="{692E1951-012A-4A99-9A57-C0AB8F9DA9CB}" presName="node" presStyleLbl="node1" presStyleIdx="0" presStyleCnt="4" custLinFactNeighborX="-5219" custLinFactNeighborY="619">
        <dgm:presLayoutVars>
          <dgm:bulletEnabled val="1"/>
        </dgm:presLayoutVars>
      </dgm:prSet>
      <dgm:spPr/>
    </dgm:pt>
    <dgm:pt modelId="{ECCF4DFA-7286-48C1-9FE0-65C97A13C4B7}" type="pres">
      <dgm:prSet presAssocID="{9BE5BFF7-ABBA-4200-A6B0-E48F436E4914}" presName="sibTrans" presStyleCnt="0"/>
      <dgm:spPr/>
    </dgm:pt>
    <dgm:pt modelId="{1183074B-CBB9-4E0E-B17C-5390EF71BA04}" type="pres">
      <dgm:prSet presAssocID="{9CE31B6B-89FB-4506-B832-EF1F0B559998}" presName="node" presStyleLbl="node1" presStyleIdx="1" presStyleCnt="4">
        <dgm:presLayoutVars>
          <dgm:bulletEnabled val="1"/>
        </dgm:presLayoutVars>
      </dgm:prSet>
      <dgm:spPr/>
    </dgm:pt>
    <dgm:pt modelId="{46108BCE-2ABA-4546-A6DD-6BC756D65107}" type="pres">
      <dgm:prSet presAssocID="{5D146E2B-AB50-4569-92B9-4DEA4C52DC4A}" presName="sibTrans" presStyleCnt="0"/>
      <dgm:spPr/>
    </dgm:pt>
    <dgm:pt modelId="{5890CA7A-8D4D-449D-A67F-A47728FC202F}" type="pres">
      <dgm:prSet presAssocID="{348BBE77-B88E-4800-BF03-81CD5606EAF2}" presName="node" presStyleLbl="node1" presStyleIdx="2" presStyleCnt="4" custLinFactNeighborX="-12962" custLinFactNeighborY="-316">
        <dgm:presLayoutVars>
          <dgm:bulletEnabled val="1"/>
        </dgm:presLayoutVars>
      </dgm:prSet>
      <dgm:spPr/>
    </dgm:pt>
    <dgm:pt modelId="{8A94D3A1-20C8-403A-AD4F-47F137212F18}" type="pres">
      <dgm:prSet presAssocID="{D5168DE6-875D-4FD4-839F-F4CCA20EEF44}" presName="sibTrans" presStyleCnt="0"/>
      <dgm:spPr/>
    </dgm:pt>
    <dgm:pt modelId="{F8C4B0AB-596F-4996-9BE2-A221866D397A}" type="pres">
      <dgm:prSet presAssocID="{385359A9-F2B4-4427-ADE8-07D816DCBAE5}" presName="node" presStyleLbl="node1" presStyleIdx="3" presStyleCnt="4">
        <dgm:presLayoutVars>
          <dgm:bulletEnabled val="1"/>
        </dgm:presLayoutVars>
      </dgm:prSet>
      <dgm:spPr/>
    </dgm:pt>
  </dgm:ptLst>
  <dgm:cxnLst>
    <dgm:cxn modelId="{A87E7C34-9439-4725-919E-67677262A31B}" type="presOf" srcId="{F21D3448-5D77-4DAF-BEA6-31CFF23D0FCE}" destId="{2CCEC192-B443-49BD-9046-5CF5F7C2EF12}" srcOrd="0" destOrd="0" presId="urn:microsoft.com/office/officeart/2005/8/layout/hList6"/>
    <dgm:cxn modelId="{BD40A552-B31F-4AE6-A46C-1B5EF8882D12}" type="presOf" srcId="{348BBE77-B88E-4800-BF03-81CD5606EAF2}" destId="{5890CA7A-8D4D-449D-A67F-A47728FC202F}" srcOrd="0" destOrd="0" presId="urn:microsoft.com/office/officeart/2005/8/layout/hList6"/>
    <dgm:cxn modelId="{64C20374-31BC-4723-AFE1-798551EAAFA1}" srcId="{F21D3448-5D77-4DAF-BEA6-31CFF23D0FCE}" destId="{9CE31B6B-89FB-4506-B832-EF1F0B559998}" srcOrd="1" destOrd="0" parTransId="{41F2A4E4-B990-4098-9E5A-EBFE595E5F91}" sibTransId="{5D146E2B-AB50-4569-92B9-4DEA4C52DC4A}"/>
    <dgm:cxn modelId="{C57F5A83-3365-45F2-81F1-8D5BA12293FD}" srcId="{F21D3448-5D77-4DAF-BEA6-31CFF23D0FCE}" destId="{692E1951-012A-4A99-9A57-C0AB8F9DA9CB}" srcOrd="0" destOrd="0" parTransId="{39BD6460-1110-4ED2-9020-1C1293D53535}" sibTransId="{9BE5BFF7-ABBA-4200-A6B0-E48F436E4914}"/>
    <dgm:cxn modelId="{4A100E88-FA92-4D42-B694-9E9C88A7FEF1}" type="presOf" srcId="{385359A9-F2B4-4427-ADE8-07D816DCBAE5}" destId="{F8C4B0AB-596F-4996-9BE2-A221866D397A}" srcOrd="0" destOrd="0" presId="urn:microsoft.com/office/officeart/2005/8/layout/hList6"/>
    <dgm:cxn modelId="{A50C55AA-53A7-4F2B-9BD5-A0C2094617F9}" srcId="{F21D3448-5D77-4DAF-BEA6-31CFF23D0FCE}" destId="{348BBE77-B88E-4800-BF03-81CD5606EAF2}" srcOrd="2" destOrd="0" parTransId="{053968B9-52CA-4129-BAFF-EF3B23AAC8FD}" sibTransId="{D5168DE6-875D-4FD4-839F-F4CCA20EEF44}"/>
    <dgm:cxn modelId="{AF34D2AD-A3E8-4BA4-B7CB-C11F05CE845F}" type="presOf" srcId="{9CE31B6B-89FB-4506-B832-EF1F0B559998}" destId="{1183074B-CBB9-4E0E-B17C-5390EF71BA04}" srcOrd="0" destOrd="0" presId="urn:microsoft.com/office/officeart/2005/8/layout/hList6"/>
    <dgm:cxn modelId="{EE6CBEBC-57FB-4D25-BA56-F44D1B439217}" srcId="{F21D3448-5D77-4DAF-BEA6-31CFF23D0FCE}" destId="{385359A9-F2B4-4427-ADE8-07D816DCBAE5}" srcOrd="3" destOrd="0" parTransId="{ADFF0ED9-8E8E-4D7D-8863-46F78A7C7A8C}" sibTransId="{4350360C-1472-40B6-B584-6C2DBE37F57B}"/>
    <dgm:cxn modelId="{469017FB-2B29-485F-828B-698EE9F91C7E}" type="presOf" srcId="{692E1951-012A-4A99-9A57-C0AB8F9DA9CB}" destId="{FA435784-C7C9-452F-82BB-C1F6B4C1C884}" srcOrd="0" destOrd="0" presId="urn:microsoft.com/office/officeart/2005/8/layout/hList6"/>
    <dgm:cxn modelId="{FBD9C00C-626C-4AB4-96DC-FD40C788A459}" type="presParOf" srcId="{2CCEC192-B443-49BD-9046-5CF5F7C2EF12}" destId="{FA435784-C7C9-452F-82BB-C1F6B4C1C884}" srcOrd="0" destOrd="0" presId="urn:microsoft.com/office/officeart/2005/8/layout/hList6"/>
    <dgm:cxn modelId="{4927D9B5-2311-4076-A618-9EB4B53BFFCF}" type="presParOf" srcId="{2CCEC192-B443-49BD-9046-5CF5F7C2EF12}" destId="{ECCF4DFA-7286-48C1-9FE0-65C97A13C4B7}" srcOrd="1" destOrd="0" presId="urn:microsoft.com/office/officeart/2005/8/layout/hList6"/>
    <dgm:cxn modelId="{D398D465-F094-4E87-A823-12BF1EE24CBB}" type="presParOf" srcId="{2CCEC192-B443-49BD-9046-5CF5F7C2EF12}" destId="{1183074B-CBB9-4E0E-B17C-5390EF71BA04}" srcOrd="2" destOrd="0" presId="urn:microsoft.com/office/officeart/2005/8/layout/hList6"/>
    <dgm:cxn modelId="{CEC47FD4-4A1E-4F3D-9023-FCC91CF2FA16}" type="presParOf" srcId="{2CCEC192-B443-49BD-9046-5CF5F7C2EF12}" destId="{46108BCE-2ABA-4546-A6DD-6BC756D65107}" srcOrd="3" destOrd="0" presId="urn:microsoft.com/office/officeart/2005/8/layout/hList6"/>
    <dgm:cxn modelId="{575CC09C-B863-4364-AE42-E3BC1C42B694}" type="presParOf" srcId="{2CCEC192-B443-49BD-9046-5CF5F7C2EF12}" destId="{5890CA7A-8D4D-449D-A67F-A47728FC202F}" srcOrd="4" destOrd="0" presId="urn:microsoft.com/office/officeart/2005/8/layout/hList6"/>
    <dgm:cxn modelId="{29253CDD-81CB-4B81-ACAF-DAB0A777BF8C}" type="presParOf" srcId="{2CCEC192-B443-49BD-9046-5CF5F7C2EF12}" destId="{8A94D3A1-20C8-403A-AD4F-47F137212F18}" srcOrd="5" destOrd="0" presId="urn:microsoft.com/office/officeart/2005/8/layout/hList6"/>
    <dgm:cxn modelId="{58DA514B-0142-46B9-ACAC-DE76E8107E25}" type="presParOf" srcId="{2CCEC192-B443-49BD-9046-5CF5F7C2EF12}" destId="{F8C4B0AB-596F-4996-9BE2-A221866D397A}"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8D3DB-6F44-45E0-A35D-FDEF4E22143D}"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54A5DA47-4699-4142-9AB5-324759384ECC}">
      <dgm:prSet phldrT="[Text]"/>
      <dgm:spPr/>
      <dgm:t>
        <a:bodyPr/>
        <a:lstStyle/>
        <a:p>
          <a:pPr>
            <a:lnSpc>
              <a:spcPct val="100000"/>
            </a:lnSpc>
            <a:defRPr b="1"/>
          </a:pPr>
          <a:r>
            <a:rPr lang="en-US"/>
            <a:t>Purpose</a:t>
          </a:r>
        </a:p>
      </dgm:t>
    </dgm:pt>
    <dgm:pt modelId="{5849299C-2F27-4164-9997-973ACD004D49}" type="parTrans" cxnId="{D2DA7071-2316-418C-A9F2-BE4C47C36A0D}">
      <dgm:prSet/>
      <dgm:spPr/>
      <dgm:t>
        <a:bodyPr/>
        <a:lstStyle/>
        <a:p>
          <a:endParaRPr lang="en-US" sz="2400"/>
        </a:p>
      </dgm:t>
    </dgm:pt>
    <dgm:pt modelId="{ECA74757-83A6-425A-AEF5-1EFB64637097}" type="sibTrans" cxnId="{D2DA7071-2316-418C-A9F2-BE4C47C36A0D}">
      <dgm:prSet/>
      <dgm:spPr/>
      <dgm:t>
        <a:bodyPr/>
        <a:lstStyle/>
        <a:p>
          <a:endParaRPr lang="en-US"/>
        </a:p>
      </dgm:t>
    </dgm:pt>
    <dgm:pt modelId="{AA07AA45-EB8C-4628-8136-10A21838C39F}">
      <dgm:prSet phldrT="[Text]" custT="1"/>
      <dgm:spPr/>
      <dgm:t>
        <a:bodyPr/>
        <a:lstStyle/>
        <a:p>
          <a:pPr>
            <a:lnSpc>
              <a:spcPct val="100000"/>
            </a:lnSpc>
            <a:buFont typeface="Wingdings" panose="05000000000000000000" pitchFamily="2" charset="2"/>
            <a:buChar char="§"/>
          </a:pPr>
          <a:r>
            <a:rPr lang="en-US" sz="1600" dirty="0"/>
            <a:t>Strengthen QMS</a:t>
          </a:r>
        </a:p>
      </dgm:t>
    </dgm:pt>
    <dgm:pt modelId="{5AFCDBBD-F615-4451-AE78-D12EC5BA4DB9}" type="parTrans" cxnId="{C775A99B-99CB-4293-948B-FB47EE9D2302}">
      <dgm:prSet/>
      <dgm:spPr/>
      <dgm:t>
        <a:bodyPr/>
        <a:lstStyle/>
        <a:p>
          <a:endParaRPr lang="en-US" sz="2400"/>
        </a:p>
      </dgm:t>
    </dgm:pt>
    <dgm:pt modelId="{FE195739-0298-4436-866C-191A9A856802}" type="sibTrans" cxnId="{C775A99B-99CB-4293-948B-FB47EE9D2302}">
      <dgm:prSet/>
      <dgm:spPr/>
      <dgm:t>
        <a:bodyPr/>
        <a:lstStyle/>
        <a:p>
          <a:endParaRPr lang="en-US"/>
        </a:p>
      </dgm:t>
    </dgm:pt>
    <dgm:pt modelId="{46AA3D7C-7442-4F78-8E54-51610A208CE7}">
      <dgm:prSet phldrT="[Text]" custT="1"/>
      <dgm:spPr/>
      <dgm:t>
        <a:bodyPr/>
        <a:lstStyle/>
        <a:p>
          <a:pPr>
            <a:lnSpc>
              <a:spcPct val="100000"/>
            </a:lnSpc>
            <a:buFont typeface="Wingdings" panose="05000000000000000000" pitchFamily="2" charset="2"/>
            <a:buChar char="§"/>
          </a:pPr>
          <a:r>
            <a:rPr lang="en-US" sz="1600" dirty="0"/>
            <a:t>Emphasis on action and measurable improvement</a:t>
          </a:r>
        </a:p>
      </dgm:t>
    </dgm:pt>
    <dgm:pt modelId="{AFE62F49-2EC6-48C3-BE4B-2710A6E75892}" type="parTrans" cxnId="{D929B7FB-9174-496D-93D8-CFBFD7F555D4}">
      <dgm:prSet/>
      <dgm:spPr/>
      <dgm:t>
        <a:bodyPr/>
        <a:lstStyle/>
        <a:p>
          <a:endParaRPr lang="en-US" sz="2400"/>
        </a:p>
      </dgm:t>
    </dgm:pt>
    <dgm:pt modelId="{E974C791-78E6-43C8-958E-4EBCE29F3D99}" type="sibTrans" cxnId="{D929B7FB-9174-496D-93D8-CFBFD7F555D4}">
      <dgm:prSet/>
      <dgm:spPr/>
      <dgm:t>
        <a:bodyPr/>
        <a:lstStyle/>
        <a:p>
          <a:endParaRPr lang="en-US"/>
        </a:p>
      </dgm:t>
    </dgm:pt>
    <dgm:pt modelId="{C8E87329-1D6D-479F-93C9-934E779A5895}">
      <dgm:prSet phldrT="[Text]"/>
      <dgm:spPr/>
      <dgm:t>
        <a:bodyPr/>
        <a:lstStyle/>
        <a:p>
          <a:pPr>
            <a:lnSpc>
              <a:spcPct val="100000"/>
            </a:lnSpc>
            <a:defRPr b="1"/>
          </a:pPr>
          <a:r>
            <a:rPr lang="en-US"/>
            <a:t>Target Audience</a:t>
          </a:r>
        </a:p>
      </dgm:t>
    </dgm:pt>
    <dgm:pt modelId="{B20CC05E-74F8-46F0-997C-AF1571FFE285}" type="parTrans" cxnId="{A011B280-463F-4448-B1D0-19C52D9763F5}">
      <dgm:prSet/>
      <dgm:spPr/>
      <dgm:t>
        <a:bodyPr/>
        <a:lstStyle/>
        <a:p>
          <a:endParaRPr lang="en-US" sz="2400"/>
        </a:p>
      </dgm:t>
    </dgm:pt>
    <dgm:pt modelId="{E0C25670-33EB-428A-93D0-18873AB38F01}" type="sibTrans" cxnId="{A011B280-463F-4448-B1D0-19C52D9763F5}">
      <dgm:prSet/>
      <dgm:spPr/>
      <dgm:t>
        <a:bodyPr/>
        <a:lstStyle/>
        <a:p>
          <a:endParaRPr lang="en-US"/>
        </a:p>
      </dgm:t>
    </dgm:pt>
    <dgm:pt modelId="{C8F49306-7431-4551-8152-B75244B86C60}">
      <dgm:prSet phldrT="[Text]" custT="1"/>
      <dgm:spPr/>
      <dgm:t>
        <a:bodyPr/>
        <a:lstStyle/>
        <a:p>
          <a:pPr>
            <a:lnSpc>
              <a:spcPct val="100000"/>
            </a:lnSpc>
          </a:pPr>
          <a:r>
            <a:rPr lang="en-US" sz="1600" dirty="0"/>
            <a:t>National HIV/AIDS program</a:t>
          </a:r>
        </a:p>
        <a:p>
          <a:pPr>
            <a:lnSpc>
              <a:spcPct val="100000"/>
            </a:lnSpc>
          </a:pPr>
          <a:r>
            <a:rPr lang="en-US" sz="1600" dirty="0"/>
            <a:t>RT/RTRI Master trainers</a:t>
          </a:r>
        </a:p>
        <a:p>
          <a:pPr>
            <a:lnSpc>
              <a:spcPct val="100000"/>
            </a:lnSpc>
          </a:pPr>
          <a:r>
            <a:rPr lang="en-US" sz="1600" dirty="0"/>
            <a:t>RTCQI Quality Mentors </a:t>
          </a:r>
        </a:p>
      </dgm:t>
    </dgm:pt>
    <dgm:pt modelId="{3DE2BC2B-4339-4336-96C6-B7CC5F2E606C}" type="parTrans" cxnId="{84542CDB-0AAC-4A58-8258-630E4073BBC1}">
      <dgm:prSet/>
      <dgm:spPr/>
      <dgm:t>
        <a:bodyPr/>
        <a:lstStyle/>
        <a:p>
          <a:endParaRPr lang="en-US" sz="2400"/>
        </a:p>
      </dgm:t>
    </dgm:pt>
    <dgm:pt modelId="{5D2DCF24-A74E-436D-93D4-E6E0FB57664A}" type="sibTrans" cxnId="{84542CDB-0AAC-4A58-8258-630E4073BBC1}">
      <dgm:prSet/>
      <dgm:spPr/>
      <dgm:t>
        <a:bodyPr/>
        <a:lstStyle/>
        <a:p>
          <a:endParaRPr lang="en-US"/>
        </a:p>
      </dgm:t>
    </dgm:pt>
    <dgm:pt modelId="{BB28B78C-B5E0-409A-B688-4DC601A565AB}">
      <dgm:prSet phldrT="[Text]" custT="1"/>
      <dgm:spPr/>
      <dgm:t>
        <a:bodyPr/>
        <a:lstStyle/>
        <a:p>
          <a:pPr>
            <a:lnSpc>
              <a:spcPct val="100000"/>
            </a:lnSpc>
          </a:pPr>
          <a:r>
            <a:rPr lang="en-US" sz="1600" dirty="0"/>
            <a:t>QA officers (site and district)</a:t>
          </a:r>
        </a:p>
      </dgm:t>
    </dgm:pt>
    <dgm:pt modelId="{B2DC47B9-C939-4424-A9F0-F82010136648}" type="parTrans" cxnId="{83A9F138-F5FD-4AC0-916B-DBCC404F08CA}">
      <dgm:prSet/>
      <dgm:spPr/>
      <dgm:t>
        <a:bodyPr/>
        <a:lstStyle/>
        <a:p>
          <a:endParaRPr lang="en-US" sz="2400"/>
        </a:p>
      </dgm:t>
    </dgm:pt>
    <dgm:pt modelId="{B872CF25-5199-45DF-8320-2A76686B94BA}" type="sibTrans" cxnId="{83A9F138-F5FD-4AC0-916B-DBCC404F08CA}">
      <dgm:prSet/>
      <dgm:spPr/>
      <dgm:t>
        <a:bodyPr/>
        <a:lstStyle/>
        <a:p>
          <a:endParaRPr lang="en-US"/>
        </a:p>
      </dgm:t>
    </dgm:pt>
    <dgm:pt modelId="{5908ACBF-5260-4A31-9536-AA209579C1A8}">
      <dgm:prSet phldrT="[Text]" custT="1"/>
      <dgm:spPr/>
      <dgm:t>
        <a:bodyPr/>
        <a:lstStyle/>
        <a:p>
          <a:pPr>
            <a:lnSpc>
              <a:spcPct val="100000"/>
            </a:lnSpc>
          </a:pPr>
          <a:r>
            <a:rPr lang="en-US" sz="1600" dirty="0"/>
            <a:t>Laboratory Professionals (site and district)</a:t>
          </a:r>
        </a:p>
      </dgm:t>
    </dgm:pt>
    <dgm:pt modelId="{34A46479-448B-4584-A86A-D62B0F84BBC9}" type="parTrans" cxnId="{A54C9036-F2E2-4D3B-8677-76A7B2152531}">
      <dgm:prSet/>
      <dgm:spPr/>
      <dgm:t>
        <a:bodyPr/>
        <a:lstStyle/>
        <a:p>
          <a:endParaRPr lang="en-US" sz="2400"/>
        </a:p>
      </dgm:t>
    </dgm:pt>
    <dgm:pt modelId="{15AA8FB9-C0E3-4131-A5AB-8F2EE1059420}" type="sibTrans" cxnId="{A54C9036-F2E2-4D3B-8677-76A7B2152531}">
      <dgm:prSet/>
      <dgm:spPr/>
      <dgm:t>
        <a:bodyPr/>
        <a:lstStyle/>
        <a:p>
          <a:endParaRPr lang="en-US"/>
        </a:p>
      </dgm:t>
    </dgm:pt>
    <dgm:pt modelId="{94F5DCED-40AB-4886-80FE-C19BB1798FB4}">
      <dgm:prSet phldrT="[Text]"/>
      <dgm:spPr/>
      <dgm:t>
        <a:bodyPr/>
        <a:lstStyle/>
        <a:p>
          <a:pPr>
            <a:lnSpc>
              <a:spcPct val="100000"/>
            </a:lnSpc>
            <a:defRPr b="1"/>
          </a:pPr>
          <a:r>
            <a:rPr lang="en-US"/>
            <a:t>Length</a:t>
          </a:r>
        </a:p>
      </dgm:t>
    </dgm:pt>
    <dgm:pt modelId="{5E8B90B5-96CB-4E12-A2B1-F03719F53D29}" type="parTrans" cxnId="{7DB8DB96-F978-4CA4-BC0C-1C932D6AA038}">
      <dgm:prSet/>
      <dgm:spPr/>
      <dgm:t>
        <a:bodyPr/>
        <a:lstStyle/>
        <a:p>
          <a:endParaRPr lang="en-US" sz="2400"/>
        </a:p>
      </dgm:t>
    </dgm:pt>
    <dgm:pt modelId="{DB3A9FF7-4448-4172-BBE3-A8F3B6ADF5D9}" type="sibTrans" cxnId="{7DB8DB96-F978-4CA4-BC0C-1C932D6AA038}">
      <dgm:prSet/>
      <dgm:spPr/>
      <dgm:t>
        <a:bodyPr/>
        <a:lstStyle/>
        <a:p>
          <a:endParaRPr lang="en-US"/>
        </a:p>
      </dgm:t>
    </dgm:pt>
    <dgm:pt modelId="{DED40C81-23E3-4D34-80E0-0CA10454E2EC}">
      <dgm:prSet phldrT="[Text]"/>
      <dgm:spPr/>
      <dgm:t>
        <a:bodyPr/>
        <a:lstStyle/>
        <a:p>
          <a:pPr>
            <a:lnSpc>
              <a:spcPct val="100000"/>
            </a:lnSpc>
            <a:defRPr b="1"/>
          </a:pPr>
          <a:r>
            <a:rPr lang="en-US" dirty="0"/>
            <a:t>Training Content</a:t>
          </a:r>
        </a:p>
      </dgm:t>
    </dgm:pt>
    <dgm:pt modelId="{C4D58E57-092E-48AB-973E-4F1054C8EE8D}" type="parTrans" cxnId="{BDEE9909-2F2F-4180-9EF6-225847D94234}">
      <dgm:prSet/>
      <dgm:spPr/>
      <dgm:t>
        <a:bodyPr/>
        <a:lstStyle/>
        <a:p>
          <a:endParaRPr lang="en-US" sz="2400"/>
        </a:p>
      </dgm:t>
    </dgm:pt>
    <dgm:pt modelId="{AB3263D6-A6CE-4530-92DA-A4C0F3D28085}" type="sibTrans" cxnId="{BDEE9909-2F2F-4180-9EF6-225847D94234}">
      <dgm:prSet/>
      <dgm:spPr/>
      <dgm:t>
        <a:bodyPr/>
        <a:lstStyle/>
        <a:p>
          <a:endParaRPr lang="en-US"/>
        </a:p>
      </dgm:t>
    </dgm:pt>
    <dgm:pt modelId="{2ECBB59B-212F-40E9-91C5-DA53FDE5CC03}">
      <dgm:prSet custT="1"/>
      <dgm:spPr/>
      <dgm:t>
        <a:bodyPr/>
        <a:lstStyle/>
        <a:p>
          <a:pPr>
            <a:lnSpc>
              <a:spcPct val="100000"/>
            </a:lnSpc>
            <a:buFont typeface="Wingdings" panose="05000000000000000000" pitchFamily="2" charset="2"/>
            <a:buChar char="§"/>
          </a:pPr>
          <a:r>
            <a:rPr lang="en-US" sz="1600" dirty="0"/>
            <a:t>Ensure the QAC is complete at site level</a:t>
          </a:r>
        </a:p>
        <a:p>
          <a:pPr>
            <a:lnSpc>
              <a:spcPct val="100000"/>
            </a:lnSpc>
            <a:buFont typeface="Wingdings" panose="05000000000000000000" pitchFamily="2" charset="2"/>
            <a:buChar char="§"/>
          </a:pPr>
          <a:r>
            <a:rPr lang="en-US" sz="1600" dirty="0"/>
            <a:t>Support CQI at HIV RT/RTRI testing sites toward certification</a:t>
          </a:r>
        </a:p>
      </dgm:t>
    </dgm:pt>
    <dgm:pt modelId="{A51B05CB-D9AF-4C83-AFED-9CE9C8C1650C}" type="parTrans" cxnId="{33E126B1-52D8-4346-A659-32134BEE9252}">
      <dgm:prSet/>
      <dgm:spPr/>
      <dgm:t>
        <a:bodyPr/>
        <a:lstStyle/>
        <a:p>
          <a:endParaRPr lang="en-US" sz="2400"/>
        </a:p>
      </dgm:t>
    </dgm:pt>
    <dgm:pt modelId="{5582642C-97F4-4564-B0D7-739F1245B90F}" type="sibTrans" cxnId="{33E126B1-52D8-4346-A659-32134BEE9252}">
      <dgm:prSet/>
      <dgm:spPr/>
      <dgm:t>
        <a:bodyPr/>
        <a:lstStyle/>
        <a:p>
          <a:endParaRPr lang="en-US"/>
        </a:p>
      </dgm:t>
    </dgm:pt>
    <dgm:pt modelId="{C2FC5B58-F338-4C95-84D8-4B6D77CEF246}">
      <dgm:prSet phldrT="[Text]" custT="1"/>
      <dgm:spPr/>
      <dgm:t>
        <a:bodyPr/>
        <a:lstStyle/>
        <a:p>
          <a:pPr>
            <a:lnSpc>
              <a:spcPct val="100000"/>
            </a:lnSpc>
          </a:pPr>
          <a:r>
            <a:rPr lang="en-US" sz="1600"/>
            <a:t>Local Implementing Partners</a:t>
          </a:r>
        </a:p>
      </dgm:t>
    </dgm:pt>
    <dgm:pt modelId="{E7CF0A09-1462-4213-9349-4A59B26C06A6}" type="parTrans" cxnId="{45939386-0962-4565-B250-E7DA94E79A12}">
      <dgm:prSet/>
      <dgm:spPr/>
      <dgm:t>
        <a:bodyPr/>
        <a:lstStyle/>
        <a:p>
          <a:endParaRPr lang="en-US" sz="2400"/>
        </a:p>
      </dgm:t>
    </dgm:pt>
    <dgm:pt modelId="{903C5A27-6CA3-41CD-9A87-7ADD63C17AEB}" type="sibTrans" cxnId="{45939386-0962-4565-B250-E7DA94E79A12}">
      <dgm:prSet/>
      <dgm:spPr/>
      <dgm:t>
        <a:bodyPr/>
        <a:lstStyle/>
        <a:p>
          <a:endParaRPr lang="en-US"/>
        </a:p>
      </dgm:t>
    </dgm:pt>
    <dgm:pt modelId="{D2AABCC0-97EA-4418-ACAD-17871AF2593B}">
      <dgm:prSet phldrT="[Text]" custT="1"/>
      <dgm:spPr/>
      <dgm:t>
        <a:bodyPr/>
        <a:lstStyle/>
        <a:p>
          <a:pPr>
            <a:lnSpc>
              <a:spcPct val="100000"/>
            </a:lnSpc>
          </a:pPr>
          <a:r>
            <a:rPr lang="en-US" sz="1600" dirty="0"/>
            <a:t>Recency Coordinators</a:t>
          </a:r>
        </a:p>
        <a:p>
          <a:pPr>
            <a:lnSpc>
              <a:spcPct val="100000"/>
            </a:lnSpc>
          </a:pPr>
          <a:r>
            <a:rPr lang="en-US" sz="1600" dirty="0"/>
            <a:t>SLMTA Mentors</a:t>
          </a:r>
        </a:p>
        <a:p>
          <a:pPr>
            <a:lnSpc>
              <a:spcPct val="100000"/>
            </a:lnSpc>
          </a:pPr>
          <a:r>
            <a:rPr lang="en-US" sz="1600" dirty="0"/>
            <a:t>SLIPTA assessors</a:t>
          </a:r>
        </a:p>
      </dgm:t>
    </dgm:pt>
    <dgm:pt modelId="{3C4477BA-B34A-46BD-8A50-AF15D489DA46}" type="parTrans" cxnId="{55D45612-1EEF-40FF-8947-ACACC9F9AA06}">
      <dgm:prSet/>
      <dgm:spPr/>
      <dgm:t>
        <a:bodyPr/>
        <a:lstStyle/>
        <a:p>
          <a:endParaRPr lang="en-US" sz="2400"/>
        </a:p>
      </dgm:t>
    </dgm:pt>
    <dgm:pt modelId="{3408B691-E52B-424F-B313-F4355E6A52B3}" type="sibTrans" cxnId="{55D45612-1EEF-40FF-8947-ACACC9F9AA06}">
      <dgm:prSet/>
      <dgm:spPr/>
      <dgm:t>
        <a:bodyPr/>
        <a:lstStyle/>
        <a:p>
          <a:endParaRPr lang="en-US"/>
        </a:p>
      </dgm:t>
    </dgm:pt>
    <dgm:pt modelId="{566A6A53-467D-40D2-B8CF-49FE9225D5BB}">
      <dgm:prSet phldrT="[Text]" custT="1"/>
      <dgm:spPr/>
      <dgm:t>
        <a:bodyPr/>
        <a:lstStyle/>
        <a:p>
          <a:pPr>
            <a:lnSpc>
              <a:spcPct val="100000"/>
            </a:lnSpc>
          </a:pPr>
          <a:r>
            <a:rPr lang="en-US" sz="1600" dirty="0"/>
            <a:t>Five - Six days</a:t>
          </a:r>
        </a:p>
      </dgm:t>
    </dgm:pt>
    <dgm:pt modelId="{EA57CA9C-D06E-46EF-AE2D-005A14BAB7B0}" type="parTrans" cxnId="{0F40876D-193E-4E4C-ACE5-5D8A970F8D0D}">
      <dgm:prSet/>
      <dgm:spPr/>
      <dgm:t>
        <a:bodyPr/>
        <a:lstStyle/>
        <a:p>
          <a:endParaRPr lang="en-US" sz="2400"/>
        </a:p>
      </dgm:t>
    </dgm:pt>
    <dgm:pt modelId="{08DF50DD-3DD3-45BB-9AFB-F0B69763E9E0}" type="sibTrans" cxnId="{0F40876D-193E-4E4C-ACE5-5D8A970F8D0D}">
      <dgm:prSet/>
      <dgm:spPr/>
      <dgm:t>
        <a:bodyPr/>
        <a:lstStyle/>
        <a:p>
          <a:endParaRPr lang="en-US"/>
        </a:p>
      </dgm:t>
    </dgm:pt>
    <dgm:pt modelId="{36BE8311-BDEF-479D-85D6-F676F6525FC7}">
      <dgm:prSet phldrT="[Text]" custT="1"/>
      <dgm:spPr/>
      <dgm:t>
        <a:bodyPr/>
        <a:lstStyle/>
        <a:p>
          <a:pPr>
            <a:lnSpc>
              <a:spcPct val="100000"/>
            </a:lnSpc>
          </a:pPr>
          <a:r>
            <a:rPr lang="en-US" sz="1600" dirty="0"/>
            <a:t>Review of QA practices and national guidelines</a:t>
          </a:r>
        </a:p>
        <a:p>
          <a:pPr>
            <a:lnSpc>
              <a:spcPct val="100000"/>
            </a:lnSpc>
          </a:pPr>
          <a:r>
            <a:rPr lang="en-US" sz="1600" dirty="0"/>
            <a:t>Introduction to Site Audits</a:t>
          </a:r>
        </a:p>
      </dgm:t>
    </dgm:pt>
    <dgm:pt modelId="{77F9CBCB-1DCD-49D9-AF2B-0D1EAB231287}" type="parTrans" cxnId="{A441B246-420E-4077-B19A-D33847A03738}">
      <dgm:prSet/>
      <dgm:spPr/>
      <dgm:t>
        <a:bodyPr/>
        <a:lstStyle/>
        <a:p>
          <a:endParaRPr lang="en-US" sz="2400"/>
        </a:p>
      </dgm:t>
    </dgm:pt>
    <dgm:pt modelId="{0FD26468-464C-4093-B378-BC388FF5863B}" type="sibTrans" cxnId="{A441B246-420E-4077-B19A-D33847A03738}">
      <dgm:prSet/>
      <dgm:spPr/>
      <dgm:t>
        <a:bodyPr/>
        <a:lstStyle/>
        <a:p>
          <a:endParaRPr lang="en-US"/>
        </a:p>
      </dgm:t>
    </dgm:pt>
    <dgm:pt modelId="{611B7A3D-F836-4CED-B55B-916DB34F7BE7}">
      <dgm:prSet phldrT="[Text]" custT="1"/>
      <dgm:spPr/>
      <dgm:t>
        <a:bodyPr/>
        <a:lstStyle/>
        <a:p>
          <a:pPr>
            <a:lnSpc>
              <a:spcPct val="100000"/>
            </a:lnSpc>
          </a:pPr>
          <a:r>
            <a:rPr lang="en-US" sz="1600"/>
            <a:t>Includes Site Audit practical</a:t>
          </a:r>
        </a:p>
      </dgm:t>
    </dgm:pt>
    <dgm:pt modelId="{1B20D597-1FEA-4C2E-AC88-185D6340C8E3}" type="parTrans" cxnId="{4754F6C0-8F5B-4B44-AA8D-519A196EECAD}">
      <dgm:prSet/>
      <dgm:spPr/>
      <dgm:t>
        <a:bodyPr/>
        <a:lstStyle/>
        <a:p>
          <a:endParaRPr lang="en-US" sz="2400"/>
        </a:p>
      </dgm:t>
    </dgm:pt>
    <dgm:pt modelId="{B11F9151-1AA8-4044-A8BE-B8801FE80539}" type="sibTrans" cxnId="{4754F6C0-8F5B-4B44-AA8D-519A196EECAD}">
      <dgm:prSet/>
      <dgm:spPr/>
      <dgm:t>
        <a:bodyPr/>
        <a:lstStyle/>
        <a:p>
          <a:endParaRPr lang="en-US"/>
        </a:p>
      </dgm:t>
    </dgm:pt>
    <dgm:pt modelId="{E2769397-4097-44B6-B484-0936E73746EA}">
      <dgm:prSet phldrT="[Text]" custT="1"/>
      <dgm:spPr/>
      <dgm:t>
        <a:bodyPr/>
        <a:lstStyle/>
        <a:p>
          <a:pPr>
            <a:lnSpc>
              <a:spcPct val="100000"/>
            </a:lnSpc>
          </a:pPr>
          <a:r>
            <a:rPr lang="en-US" sz="1600"/>
            <a:t>Introduction to Audit Tool (SPI-RRT)</a:t>
          </a:r>
        </a:p>
      </dgm:t>
    </dgm:pt>
    <dgm:pt modelId="{FB6AC9E1-D9E6-433C-A981-2341304FF918}" type="parTrans" cxnId="{0C036B02-7E2A-4C55-8C1B-68CD3CDDB4AF}">
      <dgm:prSet/>
      <dgm:spPr/>
      <dgm:t>
        <a:bodyPr/>
        <a:lstStyle/>
        <a:p>
          <a:endParaRPr lang="en-US" sz="2400"/>
        </a:p>
      </dgm:t>
    </dgm:pt>
    <dgm:pt modelId="{5F892C7A-A16F-46C7-86F1-9F1CEB183273}" type="sibTrans" cxnId="{0C036B02-7E2A-4C55-8C1B-68CD3CDDB4AF}">
      <dgm:prSet/>
      <dgm:spPr/>
      <dgm:t>
        <a:bodyPr/>
        <a:lstStyle/>
        <a:p>
          <a:endParaRPr lang="en-US"/>
        </a:p>
      </dgm:t>
    </dgm:pt>
    <dgm:pt modelId="{F72447B9-CBDD-4DF7-A18E-F5F00A3AE6F4}">
      <dgm:prSet phldrT="[Text]" custT="1"/>
      <dgm:spPr/>
      <dgm:t>
        <a:bodyPr/>
        <a:lstStyle/>
        <a:p>
          <a:pPr>
            <a:lnSpc>
              <a:spcPct val="100000"/>
            </a:lnSpc>
          </a:pPr>
          <a:r>
            <a:rPr lang="en-US" sz="1600"/>
            <a:t>Review of e-tool (ODK) to collect audit data</a:t>
          </a:r>
        </a:p>
      </dgm:t>
    </dgm:pt>
    <dgm:pt modelId="{26B80379-7E52-4465-A07E-3F6E07A87060}" type="parTrans" cxnId="{B0180E24-83A9-4ABF-9C98-18335DE83B91}">
      <dgm:prSet/>
      <dgm:spPr/>
      <dgm:t>
        <a:bodyPr/>
        <a:lstStyle/>
        <a:p>
          <a:endParaRPr lang="en-US" sz="2400"/>
        </a:p>
      </dgm:t>
    </dgm:pt>
    <dgm:pt modelId="{DBC729B7-9B73-43A6-9608-7014EFCC7090}" type="sibTrans" cxnId="{B0180E24-83A9-4ABF-9C98-18335DE83B91}">
      <dgm:prSet/>
      <dgm:spPr/>
      <dgm:t>
        <a:bodyPr/>
        <a:lstStyle/>
        <a:p>
          <a:endParaRPr lang="en-US"/>
        </a:p>
      </dgm:t>
    </dgm:pt>
    <dgm:pt modelId="{03397205-785E-43D9-8431-974A69483FBC}">
      <dgm:prSet phldrT="[Text]" custT="1"/>
      <dgm:spPr/>
      <dgm:t>
        <a:bodyPr/>
        <a:lstStyle/>
        <a:p>
          <a:pPr>
            <a:lnSpc>
              <a:spcPct val="100000"/>
            </a:lnSpc>
          </a:pPr>
          <a:r>
            <a:rPr lang="en-US" sz="1600"/>
            <a:t>Assessing Competency –Site Audit Practical</a:t>
          </a:r>
        </a:p>
      </dgm:t>
    </dgm:pt>
    <dgm:pt modelId="{47D90B92-6A28-4C21-949E-9EEAFF3E64A1}" type="parTrans" cxnId="{9764CBF6-8F53-4EED-8A4C-6B18CA23F1B5}">
      <dgm:prSet/>
      <dgm:spPr/>
      <dgm:t>
        <a:bodyPr/>
        <a:lstStyle/>
        <a:p>
          <a:endParaRPr lang="en-US"/>
        </a:p>
      </dgm:t>
    </dgm:pt>
    <dgm:pt modelId="{D22CEAC5-3337-4604-8AB0-77B973C252DF}" type="sibTrans" cxnId="{9764CBF6-8F53-4EED-8A4C-6B18CA23F1B5}">
      <dgm:prSet/>
      <dgm:spPr/>
      <dgm:t>
        <a:bodyPr/>
        <a:lstStyle/>
        <a:p>
          <a:endParaRPr lang="en-US"/>
        </a:p>
      </dgm:t>
    </dgm:pt>
    <dgm:pt modelId="{16FE5AB5-F42B-42FA-B965-87CB83FA49FD}">
      <dgm:prSet phldrT="[Text]" custT="1"/>
      <dgm:spPr/>
      <dgm:t>
        <a:bodyPr/>
        <a:lstStyle/>
        <a:p>
          <a:pPr>
            <a:lnSpc>
              <a:spcPct val="100000"/>
            </a:lnSpc>
          </a:pPr>
          <a:r>
            <a:rPr lang="en-US" sz="1600" dirty="0"/>
            <a:t>Standard training package</a:t>
          </a:r>
        </a:p>
      </dgm:t>
    </dgm:pt>
    <dgm:pt modelId="{DBCF5DA0-EE15-4A8B-87DF-9B3600A92ECC}" type="parTrans" cxnId="{B98182F3-91E0-4BCE-A477-F629F5E33413}">
      <dgm:prSet/>
      <dgm:spPr/>
      <dgm:t>
        <a:bodyPr/>
        <a:lstStyle/>
        <a:p>
          <a:endParaRPr lang="en-US"/>
        </a:p>
      </dgm:t>
    </dgm:pt>
    <dgm:pt modelId="{9DC13B71-9C68-4E79-AB03-34B4689ECA67}" type="sibTrans" cxnId="{B98182F3-91E0-4BCE-A477-F629F5E33413}">
      <dgm:prSet/>
      <dgm:spPr/>
      <dgm:t>
        <a:bodyPr/>
        <a:lstStyle/>
        <a:p>
          <a:endParaRPr lang="en-US"/>
        </a:p>
      </dgm:t>
    </dgm:pt>
    <dgm:pt modelId="{64A16D02-443B-4969-8756-0EBFA9F07260}" type="pres">
      <dgm:prSet presAssocID="{6FA8D3DB-6F44-45E0-A35D-FDEF4E22143D}" presName="root" presStyleCnt="0">
        <dgm:presLayoutVars>
          <dgm:dir/>
          <dgm:resizeHandles val="exact"/>
        </dgm:presLayoutVars>
      </dgm:prSet>
      <dgm:spPr/>
    </dgm:pt>
    <dgm:pt modelId="{496046AC-C420-4D0A-9198-4FE67F2B0CBC}" type="pres">
      <dgm:prSet presAssocID="{54A5DA47-4699-4142-9AB5-324759384ECC}" presName="compNode" presStyleCnt="0"/>
      <dgm:spPr/>
    </dgm:pt>
    <dgm:pt modelId="{0F71B7E6-085D-46E1-8740-567212FB4AFC}" type="pres">
      <dgm:prSet presAssocID="{54A5DA47-4699-4142-9AB5-324759384EC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ext>
      </dgm:extLst>
    </dgm:pt>
    <dgm:pt modelId="{F2440F82-6E17-477E-B208-DB765A1B1664}" type="pres">
      <dgm:prSet presAssocID="{54A5DA47-4699-4142-9AB5-324759384ECC}" presName="iconSpace" presStyleCnt="0"/>
      <dgm:spPr/>
    </dgm:pt>
    <dgm:pt modelId="{47B255D6-A1EF-4445-92FA-8280B8ECC3C5}" type="pres">
      <dgm:prSet presAssocID="{54A5DA47-4699-4142-9AB5-324759384ECC}" presName="parTx" presStyleLbl="revTx" presStyleIdx="0" presStyleCnt="8">
        <dgm:presLayoutVars>
          <dgm:chMax val="0"/>
          <dgm:chPref val="0"/>
        </dgm:presLayoutVars>
      </dgm:prSet>
      <dgm:spPr/>
    </dgm:pt>
    <dgm:pt modelId="{2FF45BF7-9F4B-4058-A2C1-1F124B04199F}" type="pres">
      <dgm:prSet presAssocID="{54A5DA47-4699-4142-9AB5-324759384ECC}" presName="txSpace" presStyleCnt="0"/>
      <dgm:spPr/>
    </dgm:pt>
    <dgm:pt modelId="{6EB2FFDF-5108-4D7A-A9C3-9EF017073220}" type="pres">
      <dgm:prSet presAssocID="{54A5DA47-4699-4142-9AB5-324759384ECC}" presName="desTx" presStyleLbl="revTx" presStyleIdx="1" presStyleCnt="8">
        <dgm:presLayoutVars/>
      </dgm:prSet>
      <dgm:spPr/>
    </dgm:pt>
    <dgm:pt modelId="{D1C2BCCB-EEEA-4584-8892-780FFE751355}" type="pres">
      <dgm:prSet presAssocID="{ECA74757-83A6-425A-AEF5-1EFB64637097}" presName="sibTrans" presStyleCnt="0"/>
      <dgm:spPr/>
    </dgm:pt>
    <dgm:pt modelId="{63D8C2D2-FA43-417F-8F91-C02CBA698AD3}" type="pres">
      <dgm:prSet presAssocID="{C8E87329-1D6D-479F-93C9-934E779A5895}" presName="compNode" presStyleCnt="0"/>
      <dgm:spPr/>
    </dgm:pt>
    <dgm:pt modelId="{F533323D-1B5C-4B21-AD69-0E96BF83FB9B}" type="pres">
      <dgm:prSet presAssocID="{C8E87329-1D6D-479F-93C9-934E779A589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A0CE2F58-9830-4CB8-B9E4-04E53FF2E82D}" type="pres">
      <dgm:prSet presAssocID="{C8E87329-1D6D-479F-93C9-934E779A5895}" presName="iconSpace" presStyleCnt="0"/>
      <dgm:spPr/>
    </dgm:pt>
    <dgm:pt modelId="{0E83BCCE-9A62-4080-9D4F-42BBE0DB4B12}" type="pres">
      <dgm:prSet presAssocID="{C8E87329-1D6D-479F-93C9-934E779A5895}" presName="parTx" presStyleLbl="revTx" presStyleIdx="2" presStyleCnt="8">
        <dgm:presLayoutVars>
          <dgm:chMax val="0"/>
          <dgm:chPref val="0"/>
        </dgm:presLayoutVars>
      </dgm:prSet>
      <dgm:spPr/>
    </dgm:pt>
    <dgm:pt modelId="{54B56654-ECD3-495A-A9F3-094B2A4B1964}" type="pres">
      <dgm:prSet presAssocID="{C8E87329-1D6D-479F-93C9-934E779A5895}" presName="txSpace" presStyleCnt="0"/>
      <dgm:spPr/>
    </dgm:pt>
    <dgm:pt modelId="{9A21B51E-36A0-477B-8F65-5A518948A3E5}" type="pres">
      <dgm:prSet presAssocID="{C8E87329-1D6D-479F-93C9-934E779A5895}" presName="desTx" presStyleLbl="revTx" presStyleIdx="3" presStyleCnt="8">
        <dgm:presLayoutVars/>
      </dgm:prSet>
      <dgm:spPr/>
    </dgm:pt>
    <dgm:pt modelId="{637F8A8F-77DF-4DFD-8363-2BCB81C33D1E}" type="pres">
      <dgm:prSet presAssocID="{E0C25670-33EB-428A-93D0-18873AB38F01}" presName="sibTrans" presStyleCnt="0"/>
      <dgm:spPr/>
    </dgm:pt>
    <dgm:pt modelId="{DECCB629-1A50-43F8-833F-04F39CBBA99E}" type="pres">
      <dgm:prSet presAssocID="{94F5DCED-40AB-4886-80FE-C19BB1798FB4}" presName="compNode" presStyleCnt="0"/>
      <dgm:spPr/>
    </dgm:pt>
    <dgm:pt modelId="{A3A3CE41-AFC2-4020-B81B-9D24A7ED1B1F}" type="pres">
      <dgm:prSet presAssocID="{94F5DCED-40AB-4886-80FE-C19BB1798FB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C60F8F86-692D-46C9-919A-06516C76A4D6}" type="pres">
      <dgm:prSet presAssocID="{94F5DCED-40AB-4886-80FE-C19BB1798FB4}" presName="iconSpace" presStyleCnt="0"/>
      <dgm:spPr/>
    </dgm:pt>
    <dgm:pt modelId="{57250D1E-5405-4AC0-ABB0-2EDD629D9833}" type="pres">
      <dgm:prSet presAssocID="{94F5DCED-40AB-4886-80FE-C19BB1798FB4}" presName="parTx" presStyleLbl="revTx" presStyleIdx="4" presStyleCnt="8">
        <dgm:presLayoutVars>
          <dgm:chMax val="0"/>
          <dgm:chPref val="0"/>
        </dgm:presLayoutVars>
      </dgm:prSet>
      <dgm:spPr/>
    </dgm:pt>
    <dgm:pt modelId="{5918E4DE-C686-4F52-9227-E0F36128E61F}" type="pres">
      <dgm:prSet presAssocID="{94F5DCED-40AB-4886-80FE-C19BB1798FB4}" presName="txSpace" presStyleCnt="0"/>
      <dgm:spPr/>
    </dgm:pt>
    <dgm:pt modelId="{73D19368-2661-40D0-9347-95B15AD125C6}" type="pres">
      <dgm:prSet presAssocID="{94F5DCED-40AB-4886-80FE-C19BB1798FB4}" presName="desTx" presStyleLbl="revTx" presStyleIdx="5" presStyleCnt="8">
        <dgm:presLayoutVars/>
      </dgm:prSet>
      <dgm:spPr/>
    </dgm:pt>
    <dgm:pt modelId="{785DDACC-E2D6-4077-A0CE-75B162FBC147}" type="pres">
      <dgm:prSet presAssocID="{DB3A9FF7-4448-4172-BBE3-A8F3B6ADF5D9}" presName="sibTrans" presStyleCnt="0"/>
      <dgm:spPr/>
    </dgm:pt>
    <dgm:pt modelId="{4CC9D200-5872-4F7D-9A7A-E7E2F28345A7}" type="pres">
      <dgm:prSet presAssocID="{DED40C81-23E3-4D34-80E0-0CA10454E2EC}" presName="compNode" presStyleCnt="0"/>
      <dgm:spPr/>
    </dgm:pt>
    <dgm:pt modelId="{FC551BF9-0F6B-4912-A8E9-B363CFD527EC}" type="pres">
      <dgm:prSet presAssocID="{DED40C81-23E3-4D34-80E0-0CA10454E2E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EAF1E718-2B84-4C0C-9232-B52E10606AAB}" type="pres">
      <dgm:prSet presAssocID="{DED40C81-23E3-4D34-80E0-0CA10454E2EC}" presName="iconSpace" presStyleCnt="0"/>
      <dgm:spPr/>
    </dgm:pt>
    <dgm:pt modelId="{859FA0B4-19EF-4809-8EA9-4C98E2DDA83F}" type="pres">
      <dgm:prSet presAssocID="{DED40C81-23E3-4D34-80E0-0CA10454E2EC}" presName="parTx" presStyleLbl="revTx" presStyleIdx="6" presStyleCnt="8">
        <dgm:presLayoutVars>
          <dgm:chMax val="0"/>
          <dgm:chPref val="0"/>
        </dgm:presLayoutVars>
      </dgm:prSet>
      <dgm:spPr/>
    </dgm:pt>
    <dgm:pt modelId="{F548B273-B611-49A4-B9DA-0AD8AF094BA5}" type="pres">
      <dgm:prSet presAssocID="{DED40C81-23E3-4D34-80E0-0CA10454E2EC}" presName="txSpace" presStyleCnt="0"/>
      <dgm:spPr/>
    </dgm:pt>
    <dgm:pt modelId="{4EFB2E16-0BBD-411E-99D7-12C2CBAFFD44}" type="pres">
      <dgm:prSet presAssocID="{DED40C81-23E3-4D34-80E0-0CA10454E2EC}" presName="desTx" presStyleLbl="revTx" presStyleIdx="7" presStyleCnt="8">
        <dgm:presLayoutVars/>
      </dgm:prSet>
      <dgm:spPr/>
    </dgm:pt>
  </dgm:ptLst>
  <dgm:cxnLst>
    <dgm:cxn modelId="{70647D00-4852-481B-8EAC-424EECAA3A54}" type="presOf" srcId="{54A5DA47-4699-4142-9AB5-324759384ECC}" destId="{47B255D6-A1EF-4445-92FA-8280B8ECC3C5}" srcOrd="0" destOrd="0" presId="urn:microsoft.com/office/officeart/2018/2/layout/IconLabelDescriptionList"/>
    <dgm:cxn modelId="{0C036B02-7E2A-4C55-8C1B-68CD3CDDB4AF}" srcId="{DED40C81-23E3-4D34-80E0-0CA10454E2EC}" destId="{E2769397-4097-44B6-B484-0936E73746EA}" srcOrd="2" destOrd="0" parTransId="{FB6AC9E1-D9E6-433C-A981-2341304FF918}" sibTransId="{5F892C7A-A16F-46C7-86F1-9F1CEB183273}"/>
    <dgm:cxn modelId="{BDEE9909-2F2F-4180-9EF6-225847D94234}" srcId="{6FA8D3DB-6F44-45E0-A35D-FDEF4E22143D}" destId="{DED40C81-23E3-4D34-80E0-0CA10454E2EC}" srcOrd="3" destOrd="0" parTransId="{C4D58E57-092E-48AB-973E-4F1054C8EE8D}" sibTransId="{AB3263D6-A6CE-4530-92DA-A4C0F3D28085}"/>
    <dgm:cxn modelId="{12D0E90D-9F9C-4532-B8BF-FF01F60BCF75}" type="presOf" srcId="{36BE8311-BDEF-479D-85D6-F676F6525FC7}" destId="{4EFB2E16-0BBD-411E-99D7-12C2CBAFFD44}" srcOrd="0" destOrd="1" presId="urn:microsoft.com/office/officeart/2018/2/layout/IconLabelDescriptionList"/>
    <dgm:cxn modelId="{55D45612-1EEF-40FF-8947-ACACC9F9AA06}" srcId="{C8E87329-1D6D-479F-93C9-934E779A5895}" destId="{D2AABCC0-97EA-4418-ACAD-17871AF2593B}" srcOrd="4" destOrd="0" parTransId="{3C4477BA-B34A-46BD-8A50-AF15D489DA46}" sibTransId="{3408B691-E52B-424F-B313-F4355E6A52B3}"/>
    <dgm:cxn modelId="{B0180E24-83A9-4ABF-9C98-18335DE83B91}" srcId="{DED40C81-23E3-4D34-80E0-0CA10454E2EC}" destId="{F72447B9-CBDD-4DF7-A18E-F5F00A3AE6F4}" srcOrd="3" destOrd="0" parTransId="{26B80379-7E52-4465-A07E-3F6E07A87060}" sibTransId="{DBC729B7-9B73-43A6-9608-7014EFCC7090}"/>
    <dgm:cxn modelId="{B3377D28-7B61-4A85-B7CC-D28EB917DA05}" type="presOf" srcId="{2ECBB59B-212F-40E9-91C5-DA53FDE5CC03}" destId="{6EB2FFDF-5108-4D7A-A9C3-9EF017073220}" srcOrd="0" destOrd="2" presId="urn:microsoft.com/office/officeart/2018/2/layout/IconLabelDescriptionList"/>
    <dgm:cxn modelId="{A54C9036-F2E2-4D3B-8677-76A7B2152531}" srcId="{C8E87329-1D6D-479F-93C9-934E779A5895}" destId="{5908ACBF-5260-4A31-9536-AA209579C1A8}" srcOrd="2" destOrd="0" parTransId="{34A46479-448B-4584-A86A-D62B0F84BBC9}" sibTransId="{15AA8FB9-C0E3-4131-A5AB-8F2EE1059420}"/>
    <dgm:cxn modelId="{83A9F138-F5FD-4AC0-916B-DBCC404F08CA}" srcId="{C8E87329-1D6D-479F-93C9-934E779A5895}" destId="{BB28B78C-B5E0-409A-B688-4DC601A565AB}" srcOrd="1" destOrd="0" parTransId="{B2DC47B9-C939-4424-A9F0-F82010136648}" sibTransId="{B872CF25-5199-45DF-8320-2A76686B94BA}"/>
    <dgm:cxn modelId="{C50D993F-42CA-44FA-9B90-DB5EC7B7BDCB}" type="presOf" srcId="{C8F49306-7431-4551-8152-B75244B86C60}" destId="{9A21B51E-36A0-477B-8F65-5A518948A3E5}" srcOrd="0" destOrd="0" presId="urn:microsoft.com/office/officeart/2018/2/layout/IconLabelDescriptionList"/>
    <dgm:cxn modelId="{A441B246-420E-4077-B19A-D33847A03738}" srcId="{DED40C81-23E3-4D34-80E0-0CA10454E2EC}" destId="{36BE8311-BDEF-479D-85D6-F676F6525FC7}" srcOrd="1" destOrd="0" parTransId="{77F9CBCB-1DCD-49D9-AF2B-0D1EAB231287}" sibTransId="{0FD26468-464C-4093-B378-BC388FF5863B}"/>
    <dgm:cxn modelId="{534EC946-D62E-4AC3-BCCF-ADA3C86EAEFF}" type="presOf" srcId="{16FE5AB5-F42B-42FA-B965-87CB83FA49FD}" destId="{4EFB2E16-0BBD-411E-99D7-12C2CBAFFD44}" srcOrd="0" destOrd="0" presId="urn:microsoft.com/office/officeart/2018/2/layout/IconLabelDescriptionList"/>
    <dgm:cxn modelId="{0F40876D-193E-4E4C-ACE5-5D8A970F8D0D}" srcId="{94F5DCED-40AB-4886-80FE-C19BB1798FB4}" destId="{566A6A53-467D-40D2-B8CF-49FE9225D5BB}" srcOrd="0" destOrd="0" parTransId="{EA57CA9C-D06E-46EF-AE2D-005A14BAB7B0}" sibTransId="{08DF50DD-3DD3-45BB-9AFB-F0B69763E9E0}"/>
    <dgm:cxn modelId="{4108954D-790B-4F29-A576-361378DA95CA}" type="presOf" srcId="{46AA3D7C-7442-4F78-8E54-51610A208CE7}" destId="{6EB2FFDF-5108-4D7A-A9C3-9EF017073220}" srcOrd="0" destOrd="1" presId="urn:microsoft.com/office/officeart/2018/2/layout/IconLabelDescriptionList"/>
    <dgm:cxn modelId="{DBB47F6E-E584-4A79-8C7F-4EA75B2B7613}" type="presOf" srcId="{03397205-785E-43D9-8431-974A69483FBC}" destId="{4EFB2E16-0BBD-411E-99D7-12C2CBAFFD44}" srcOrd="0" destOrd="4" presId="urn:microsoft.com/office/officeart/2018/2/layout/IconLabelDescriptionList"/>
    <dgm:cxn modelId="{D2DA7071-2316-418C-A9F2-BE4C47C36A0D}" srcId="{6FA8D3DB-6F44-45E0-A35D-FDEF4E22143D}" destId="{54A5DA47-4699-4142-9AB5-324759384ECC}" srcOrd="0" destOrd="0" parTransId="{5849299C-2F27-4164-9997-973ACD004D49}" sibTransId="{ECA74757-83A6-425A-AEF5-1EFB64637097}"/>
    <dgm:cxn modelId="{0F618F73-6AC7-436A-85CB-CC9E54236441}" type="presOf" srcId="{94F5DCED-40AB-4886-80FE-C19BB1798FB4}" destId="{57250D1E-5405-4AC0-ABB0-2EDD629D9833}" srcOrd="0" destOrd="0" presId="urn:microsoft.com/office/officeart/2018/2/layout/IconLabelDescriptionList"/>
    <dgm:cxn modelId="{0C9D3A7D-F4FD-4CE8-8C25-7CF9B616C2AA}" type="presOf" srcId="{C8E87329-1D6D-479F-93C9-934E779A5895}" destId="{0E83BCCE-9A62-4080-9D4F-42BBE0DB4B12}" srcOrd="0" destOrd="0" presId="urn:microsoft.com/office/officeart/2018/2/layout/IconLabelDescriptionList"/>
    <dgm:cxn modelId="{A011B280-463F-4448-B1D0-19C52D9763F5}" srcId="{6FA8D3DB-6F44-45E0-A35D-FDEF4E22143D}" destId="{C8E87329-1D6D-479F-93C9-934E779A5895}" srcOrd="1" destOrd="0" parTransId="{B20CC05E-74F8-46F0-997C-AF1571FFE285}" sibTransId="{E0C25670-33EB-428A-93D0-18873AB38F01}"/>
    <dgm:cxn modelId="{45939386-0962-4565-B250-E7DA94E79A12}" srcId="{C8E87329-1D6D-479F-93C9-934E779A5895}" destId="{C2FC5B58-F338-4C95-84D8-4B6D77CEF246}" srcOrd="3" destOrd="0" parTransId="{E7CF0A09-1462-4213-9349-4A59B26C06A6}" sibTransId="{903C5A27-6CA3-41CD-9A87-7ADD63C17AEB}"/>
    <dgm:cxn modelId="{B84F528E-C254-43F7-BECB-8E7C09BA7EAF}" type="presOf" srcId="{5908ACBF-5260-4A31-9536-AA209579C1A8}" destId="{9A21B51E-36A0-477B-8F65-5A518948A3E5}" srcOrd="0" destOrd="2" presId="urn:microsoft.com/office/officeart/2018/2/layout/IconLabelDescriptionList"/>
    <dgm:cxn modelId="{7DB8DB96-F978-4CA4-BC0C-1C932D6AA038}" srcId="{6FA8D3DB-6F44-45E0-A35D-FDEF4E22143D}" destId="{94F5DCED-40AB-4886-80FE-C19BB1798FB4}" srcOrd="2" destOrd="0" parTransId="{5E8B90B5-96CB-4E12-A2B1-F03719F53D29}" sibTransId="{DB3A9FF7-4448-4172-BBE3-A8F3B6ADF5D9}"/>
    <dgm:cxn modelId="{1D4A049B-5D26-433E-9380-748F0173B39D}" type="presOf" srcId="{E2769397-4097-44B6-B484-0936E73746EA}" destId="{4EFB2E16-0BBD-411E-99D7-12C2CBAFFD44}" srcOrd="0" destOrd="2" presId="urn:microsoft.com/office/officeart/2018/2/layout/IconLabelDescriptionList"/>
    <dgm:cxn modelId="{C775A99B-99CB-4293-948B-FB47EE9D2302}" srcId="{54A5DA47-4699-4142-9AB5-324759384ECC}" destId="{AA07AA45-EB8C-4628-8136-10A21838C39F}" srcOrd="0" destOrd="0" parTransId="{5AFCDBBD-F615-4451-AE78-D12EC5BA4DB9}" sibTransId="{FE195739-0298-4436-866C-191A9A856802}"/>
    <dgm:cxn modelId="{33E126B1-52D8-4346-A659-32134BEE9252}" srcId="{54A5DA47-4699-4142-9AB5-324759384ECC}" destId="{2ECBB59B-212F-40E9-91C5-DA53FDE5CC03}" srcOrd="2" destOrd="0" parTransId="{A51B05CB-D9AF-4C83-AFED-9CE9C8C1650C}" sibTransId="{5582642C-97F4-4564-B0D7-739F1245B90F}"/>
    <dgm:cxn modelId="{E31FAEB2-4E4A-4985-A09B-3521AC14D4F7}" type="presOf" srcId="{F72447B9-CBDD-4DF7-A18E-F5F00A3AE6F4}" destId="{4EFB2E16-0BBD-411E-99D7-12C2CBAFFD44}" srcOrd="0" destOrd="3" presId="urn:microsoft.com/office/officeart/2018/2/layout/IconLabelDescriptionList"/>
    <dgm:cxn modelId="{5B4403B9-326B-43E3-8253-35775030DE8D}" type="presOf" srcId="{6FA8D3DB-6F44-45E0-A35D-FDEF4E22143D}" destId="{64A16D02-443B-4969-8756-0EBFA9F07260}" srcOrd="0" destOrd="0" presId="urn:microsoft.com/office/officeart/2018/2/layout/IconLabelDescriptionList"/>
    <dgm:cxn modelId="{BBEE4EB9-1239-40BC-802B-B59D5E98B484}" type="presOf" srcId="{C2FC5B58-F338-4C95-84D8-4B6D77CEF246}" destId="{9A21B51E-36A0-477B-8F65-5A518948A3E5}" srcOrd="0" destOrd="3" presId="urn:microsoft.com/office/officeart/2018/2/layout/IconLabelDescriptionList"/>
    <dgm:cxn modelId="{4754F6C0-8F5B-4B44-AA8D-519A196EECAD}" srcId="{94F5DCED-40AB-4886-80FE-C19BB1798FB4}" destId="{611B7A3D-F836-4CED-B55B-916DB34F7BE7}" srcOrd="1" destOrd="0" parTransId="{1B20D597-1FEA-4C2E-AC88-185D6340C8E3}" sibTransId="{B11F9151-1AA8-4044-A8BE-B8801FE80539}"/>
    <dgm:cxn modelId="{7A5DE4C2-E0F3-43D9-A665-28B74796F8FA}" type="presOf" srcId="{AA07AA45-EB8C-4628-8136-10A21838C39F}" destId="{6EB2FFDF-5108-4D7A-A9C3-9EF017073220}" srcOrd="0" destOrd="0" presId="urn:microsoft.com/office/officeart/2018/2/layout/IconLabelDescriptionList"/>
    <dgm:cxn modelId="{C39022C8-99BD-443B-9C25-668938E95333}" type="presOf" srcId="{566A6A53-467D-40D2-B8CF-49FE9225D5BB}" destId="{73D19368-2661-40D0-9347-95B15AD125C6}" srcOrd="0" destOrd="0" presId="urn:microsoft.com/office/officeart/2018/2/layout/IconLabelDescriptionList"/>
    <dgm:cxn modelId="{84542CDB-0AAC-4A58-8258-630E4073BBC1}" srcId="{C8E87329-1D6D-479F-93C9-934E779A5895}" destId="{C8F49306-7431-4551-8152-B75244B86C60}" srcOrd="0" destOrd="0" parTransId="{3DE2BC2B-4339-4336-96C6-B7CC5F2E606C}" sibTransId="{5D2DCF24-A74E-436D-93D4-E6E0FB57664A}"/>
    <dgm:cxn modelId="{00BB2CE5-21E6-4440-AE45-D6160C8BF099}" type="presOf" srcId="{D2AABCC0-97EA-4418-ACAD-17871AF2593B}" destId="{9A21B51E-36A0-477B-8F65-5A518948A3E5}" srcOrd="0" destOrd="4" presId="urn:microsoft.com/office/officeart/2018/2/layout/IconLabelDescriptionList"/>
    <dgm:cxn modelId="{B98182F3-91E0-4BCE-A477-F629F5E33413}" srcId="{DED40C81-23E3-4D34-80E0-0CA10454E2EC}" destId="{16FE5AB5-F42B-42FA-B965-87CB83FA49FD}" srcOrd="0" destOrd="0" parTransId="{DBCF5DA0-EE15-4A8B-87DF-9B3600A92ECC}" sibTransId="{9DC13B71-9C68-4E79-AB03-34B4689ECA67}"/>
    <dgm:cxn modelId="{9764CBF6-8F53-4EED-8A4C-6B18CA23F1B5}" srcId="{DED40C81-23E3-4D34-80E0-0CA10454E2EC}" destId="{03397205-785E-43D9-8431-974A69483FBC}" srcOrd="4" destOrd="0" parTransId="{47D90B92-6A28-4C21-949E-9EEAFF3E64A1}" sibTransId="{D22CEAC5-3337-4604-8AB0-77B973C252DF}"/>
    <dgm:cxn modelId="{CECA78F8-4245-4730-BD31-F319C5931D2F}" type="presOf" srcId="{BB28B78C-B5E0-409A-B688-4DC601A565AB}" destId="{9A21B51E-36A0-477B-8F65-5A518948A3E5}" srcOrd="0" destOrd="1" presId="urn:microsoft.com/office/officeart/2018/2/layout/IconLabelDescriptionList"/>
    <dgm:cxn modelId="{D929B7FB-9174-496D-93D8-CFBFD7F555D4}" srcId="{54A5DA47-4699-4142-9AB5-324759384ECC}" destId="{46AA3D7C-7442-4F78-8E54-51610A208CE7}" srcOrd="1" destOrd="0" parTransId="{AFE62F49-2EC6-48C3-BE4B-2710A6E75892}" sibTransId="{E974C791-78E6-43C8-958E-4EBCE29F3D99}"/>
    <dgm:cxn modelId="{AA07C6FB-CD3F-4017-83C0-E74E26D18405}" type="presOf" srcId="{611B7A3D-F836-4CED-B55B-916DB34F7BE7}" destId="{73D19368-2661-40D0-9347-95B15AD125C6}" srcOrd="0" destOrd="1" presId="urn:microsoft.com/office/officeart/2018/2/layout/IconLabelDescriptionList"/>
    <dgm:cxn modelId="{2F2D90FF-1A63-49B2-A614-669B904D9965}" type="presOf" srcId="{DED40C81-23E3-4D34-80E0-0CA10454E2EC}" destId="{859FA0B4-19EF-4809-8EA9-4C98E2DDA83F}" srcOrd="0" destOrd="0" presId="urn:microsoft.com/office/officeart/2018/2/layout/IconLabelDescriptionList"/>
    <dgm:cxn modelId="{563AF919-DB0F-4E1F-8E5D-1B088C403D41}" type="presParOf" srcId="{64A16D02-443B-4969-8756-0EBFA9F07260}" destId="{496046AC-C420-4D0A-9198-4FE67F2B0CBC}" srcOrd="0" destOrd="0" presId="urn:microsoft.com/office/officeart/2018/2/layout/IconLabelDescriptionList"/>
    <dgm:cxn modelId="{58E164AE-9E47-4673-A5FD-8770A2CC705E}" type="presParOf" srcId="{496046AC-C420-4D0A-9198-4FE67F2B0CBC}" destId="{0F71B7E6-085D-46E1-8740-567212FB4AFC}" srcOrd="0" destOrd="0" presId="urn:microsoft.com/office/officeart/2018/2/layout/IconLabelDescriptionList"/>
    <dgm:cxn modelId="{A35C7AC4-9CB0-4936-BA03-861595B6C464}" type="presParOf" srcId="{496046AC-C420-4D0A-9198-4FE67F2B0CBC}" destId="{F2440F82-6E17-477E-B208-DB765A1B1664}" srcOrd="1" destOrd="0" presId="urn:microsoft.com/office/officeart/2018/2/layout/IconLabelDescriptionList"/>
    <dgm:cxn modelId="{77726261-14F8-47B5-A0CC-64BF2DCD4F9A}" type="presParOf" srcId="{496046AC-C420-4D0A-9198-4FE67F2B0CBC}" destId="{47B255D6-A1EF-4445-92FA-8280B8ECC3C5}" srcOrd="2" destOrd="0" presId="urn:microsoft.com/office/officeart/2018/2/layout/IconLabelDescriptionList"/>
    <dgm:cxn modelId="{E16F16C0-ADCC-418D-9C99-DBC975E5F141}" type="presParOf" srcId="{496046AC-C420-4D0A-9198-4FE67F2B0CBC}" destId="{2FF45BF7-9F4B-4058-A2C1-1F124B04199F}" srcOrd="3" destOrd="0" presId="urn:microsoft.com/office/officeart/2018/2/layout/IconLabelDescriptionList"/>
    <dgm:cxn modelId="{00AA2F46-35FF-47DC-98D1-A73F64297763}" type="presParOf" srcId="{496046AC-C420-4D0A-9198-4FE67F2B0CBC}" destId="{6EB2FFDF-5108-4D7A-A9C3-9EF017073220}" srcOrd="4" destOrd="0" presId="urn:microsoft.com/office/officeart/2018/2/layout/IconLabelDescriptionList"/>
    <dgm:cxn modelId="{E31F8941-EC03-49A2-BDEE-67DE1DEEB46D}" type="presParOf" srcId="{64A16D02-443B-4969-8756-0EBFA9F07260}" destId="{D1C2BCCB-EEEA-4584-8892-780FFE751355}" srcOrd="1" destOrd="0" presId="urn:microsoft.com/office/officeart/2018/2/layout/IconLabelDescriptionList"/>
    <dgm:cxn modelId="{8B6DEC18-E37A-4452-B91A-7CE85E721932}" type="presParOf" srcId="{64A16D02-443B-4969-8756-0EBFA9F07260}" destId="{63D8C2D2-FA43-417F-8F91-C02CBA698AD3}" srcOrd="2" destOrd="0" presId="urn:microsoft.com/office/officeart/2018/2/layout/IconLabelDescriptionList"/>
    <dgm:cxn modelId="{3D7585A2-4C96-401D-B471-50EFD9CA94DB}" type="presParOf" srcId="{63D8C2D2-FA43-417F-8F91-C02CBA698AD3}" destId="{F533323D-1B5C-4B21-AD69-0E96BF83FB9B}" srcOrd="0" destOrd="0" presId="urn:microsoft.com/office/officeart/2018/2/layout/IconLabelDescriptionList"/>
    <dgm:cxn modelId="{22E30A7D-5C9F-41A1-8CCC-AB0176F1A129}" type="presParOf" srcId="{63D8C2D2-FA43-417F-8F91-C02CBA698AD3}" destId="{A0CE2F58-9830-4CB8-B9E4-04E53FF2E82D}" srcOrd="1" destOrd="0" presId="urn:microsoft.com/office/officeart/2018/2/layout/IconLabelDescriptionList"/>
    <dgm:cxn modelId="{C6AE4D5C-A1A4-464D-AFE6-10F54EDC2222}" type="presParOf" srcId="{63D8C2D2-FA43-417F-8F91-C02CBA698AD3}" destId="{0E83BCCE-9A62-4080-9D4F-42BBE0DB4B12}" srcOrd="2" destOrd="0" presId="urn:microsoft.com/office/officeart/2018/2/layout/IconLabelDescriptionList"/>
    <dgm:cxn modelId="{63930E37-98DE-4357-9EA4-B18B60377239}" type="presParOf" srcId="{63D8C2D2-FA43-417F-8F91-C02CBA698AD3}" destId="{54B56654-ECD3-495A-A9F3-094B2A4B1964}" srcOrd="3" destOrd="0" presId="urn:microsoft.com/office/officeart/2018/2/layout/IconLabelDescriptionList"/>
    <dgm:cxn modelId="{982391AC-B005-4D2F-824F-EB8807EFF2B0}" type="presParOf" srcId="{63D8C2D2-FA43-417F-8F91-C02CBA698AD3}" destId="{9A21B51E-36A0-477B-8F65-5A518948A3E5}" srcOrd="4" destOrd="0" presId="urn:microsoft.com/office/officeart/2018/2/layout/IconLabelDescriptionList"/>
    <dgm:cxn modelId="{35CC64F2-EB6F-4582-87EF-977BB6A3AD78}" type="presParOf" srcId="{64A16D02-443B-4969-8756-0EBFA9F07260}" destId="{637F8A8F-77DF-4DFD-8363-2BCB81C33D1E}" srcOrd="3" destOrd="0" presId="urn:microsoft.com/office/officeart/2018/2/layout/IconLabelDescriptionList"/>
    <dgm:cxn modelId="{6F2BEB40-8936-4576-824E-261D4EA46D61}" type="presParOf" srcId="{64A16D02-443B-4969-8756-0EBFA9F07260}" destId="{DECCB629-1A50-43F8-833F-04F39CBBA99E}" srcOrd="4" destOrd="0" presId="urn:microsoft.com/office/officeart/2018/2/layout/IconLabelDescriptionList"/>
    <dgm:cxn modelId="{E631D04F-D890-4CBF-9862-84B810074E66}" type="presParOf" srcId="{DECCB629-1A50-43F8-833F-04F39CBBA99E}" destId="{A3A3CE41-AFC2-4020-B81B-9D24A7ED1B1F}" srcOrd="0" destOrd="0" presId="urn:microsoft.com/office/officeart/2018/2/layout/IconLabelDescriptionList"/>
    <dgm:cxn modelId="{ABFEDBF9-8951-4679-BE39-39B9C776110F}" type="presParOf" srcId="{DECCB629-1A50-43F8-833F-04F39CBBA99E}" destId="{C60F8F86-692D-46C9-919A-06516C76A4D6}" srcOrd="1" destOrd="0" presId="urn:microsoft.com/office/officeart/2018/2/layout/IconLabelDescriptionList"/>
    <dgm:cxn modelId="{42F87EBA-D337-402D-8D31-4AD316103FD8}" type="presParOf" srcId="{DECCB629-1A50-43F8-833F-04F39CBBA99E}" destId="{57250D1E-5405-4AC0-ABB0-2EDD629D9833}" srcOrd="2" destOrd="0" presId="urn:microsoft.com/office/officeart/2018/2/layout/IconLabelDescriptionList"/>
    <dgm:cxn modelId="{4E21A9A4-C86E-4B86-AB8C-D44D46880647}" type="presParOf" srcId="{DECCB629-1A50-43F8-833F-04F39CBBA99E}" destId="{5918E4DE-C686-4F52-9227-E0F36128E61F}" srcOrd="3" destOrd="0" presId="urn:microsoft.com/office/officeart/2018/2/layout/IconLabelDescriptionList"/>
    <dgm:cxn modelId="{D6F66B46-5919-44E1-BCB8-B9DBC49AD07C}" type="presParOf" srcId="{DECCB629-1A50-43F8-833F-04F39CBBA99E}" destId="{73D19368-2661-40D0-9347-95B15AD125C6}" srcOrd="4" destOrd="0" presId="urn:microsoft.com/office/officeart/2018/2/layout/IconLabelDescriptionList"/>
    <dgm:cxn modelId="{DB05D977-CEE4-4E1E-B573-B12F8CD29E76}" type="presParOf" srcId="{64A16D02-443B-4969-8756-0EBFA9F07260}" destId="{785DDACC-E2D6-4077-A0CE-75B162FBC147}" srcOrd="5" destOrd="0" presId="urn:microsoft.com/office/officeart/2018/2/layout/IconLabelDescriptionList"/>
    <dgm:cxn modelId="{72B9ACE9-B48B-40A2-874A-F64DDCCB4565}" type="presParOf" srcId="{64A16D02-443B-4969-8756-0EBFA9F07260}" destId="{4CC9D200-5872-4F7D-9A7A-E7E2F28345A7}" srcOrd="6" destOrd="0" presId="urn:microsoft.com/office/officeart/2018/2/layout/IconLabelDescriptionList"/>
    <dgm:cxn modelId="{56C48AB3-A201-4E9D-9E8C-7F77E2EA9FA8}" type="presParOf" srcId="{4CC9D200-5872-4F7D-9A7A-E7E2F28345A7}" destId="{FC551BF9-0F6B-4912-A8E9-B363CFD527EC}" srcOrd="0" destOrd="0" presId="urn:microsoft.com/office/officeart/2018/2/layout/IconLabelDescriptionList"/>
    <dgm:cxn modelId="{A6454BA2-677D-4741-8F40-74F9A3A19DBA}" type="presParOf" srcId="{4CC9D200-5872-4F7D-9A7A-E7E2F28345A7}" destId="{EAF1E718-2B84-4C0C-9232-B52E10606AAB}" srcOrd="1" destOrd="0" presId="urn:microsoft.com/office/officeart/2018/2/layout/IconLabelDescriptionList"/>
    <dgm:cxn modelId="{32EF32C5-D59D-46F7-8024-FF646217B041}" type="presParOf" srcId="{4CC9D200-5872-4F7D-9A7A-E7E2F28345A7}" destId="{859FA0B4-19EF-4809-8EA9-4C98E2DDA83F}" srcOrd="2" destOrd="0" presId="urn:microsoft.com/office/officeart/2018/2/layout/IconLabelDescriptionList"/>
    <dgm:cxn modelId="{0AAD96C2-88E6-4370-BC06-DFFA8EE0C1E1}" type="presParOf" srcId="{4CC9D200-5872-4F7D-9A7A-E7E2F28345A7}" destId="{F548B273-B611-49A4-B9DA-0AD8AF094BA5}" srcOrd="3" destOrd="0" presId="urn:microsoft.com/office/officeart/2018/2/layout/IconLabelDescriptionList"/>
    <dgm:cxn modelId="{CF6BC384-C021-4CC9-8213-76E3C4A1E5A3}" type="presParOf" srcId="{4CC9D200-5872-4F7D-9A7A-E7E2F28345A7}" destId="{4EFB2E16-0BBD-411E-99D7-12C2CBAFFD44}"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19EE5-2ADF-4000-B08E-40BB10BB02F7}">
      <dsp:nvSpPr>
        <dsp:cNvPr id="0" name=""/>
        <dsp:cNvSpPr/>
      </dsp:nvSpPr>
      <dsp:spPr>
        <a:xfrm>
          <a:off x="3374469" y="1647002"/>
          <a:ext cx="2093411" cy="1810885"/>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outerShdw blurRad="38100" dist="38100" dir="2700000" algn="tl">
                  <a:srgbClr val="000000">
                    <a:alpha val="43137"/>
                  </a:srgbClr>
                </a:outerShdw>
              </a:effectLst>
              <a:latin typeface="Franklin Gothic Medium"/>
              <a:ea typeface="+mn-ea"/>
              <a:cs typeface="+mn-cs"/>
            </a:rPr>
            <a:t>QAC  </a:t>
          </a:r>
        </a:p>
        <a:p>
          <a:pPr marL="0" lvl="0" indent="0" algn="ctr" defTabSz="1244600">
            <a:lnSpc>
              <a:spcPct val="90000"/>
            </a:lnSpc>
            <a:spcBef>
              <a:spcPct val="0"/>
            </a:spcBef>
            <a:spcAft>
              <a:spcPct val="35000"/>
            </a:spcAft>
            <a:buNone/>
          </a:pPr>
          <a:r>
            <a:rPr lang="en-US" sz="1400" b="0" kern="1200" dirty="0">
              <a:effectLst>
                <a:outerShdw blurRad="38100" dist="38100" dir="2700000" algn="tl">
                  <a:srgbClr val="000000">
                    <a:alpha val="43137"/>
                  </a:srgbClr>
                </a:outerShdw>
              </a:effectLst>
              <a:latin typeface="Franklin Gothic Medium"/>
              <a:ea typeface="+mn-ea"/>
              <a:cs typeface="+mn-cs"/>
            </a:rPr>
            <a:t>(RTRI Implementation)</a:t>
          </a:r>
        </a:p>
        <a:p>
          <a:pPr marL="0" lvl="0" indent="0" algn="ctr" defTabSz="1244600">
            <a:lnSpc>
              <a:spcPct val="90000"/>
            </a:lnSpc>
            <a:spcBef>
              <a:spcPct val="0"/>
            </a:spcBef>
            <a:spcAft>
              <a:spcPct val="35000"/>
            </a:spcAft>
            <a:buNone/>
          </a:pPr>
          <a:endParaRPr lang="en-US" sz="1400" b="0" kern="1200" dirty="0">
            <a:effectLst>
              <a:outerShdw blurRad="38100" dist="38100" dir="2700000" algn="tl">
                <a:srgbClr val="000000">
                  <a:alpha val="43137"/>
                </a:srgbClr>
              </a:outerShdw>
            </a:effectLst>
            <a:latin typeface="Franklin Gothic Medium"/>
            <a:ea typeface="+mn-ea"/>
            <a:cs typeface="+mn-cs"/>
          </a:endParaRPr>
        </a:p>
      </dsp:txBody>
      <dsp:txXfrm>
        <a:off x="3721377" y="1947091"/>
        <a:ext cx="1399595" cy="1210707"/>
      </dsp:txXfrm>
    </dsp:sp>
    <dsp:sp modelId="{C04FFBAE-A4D0-4009-9780-04454C5B3E15}">
      <dsp:nvSpPr>
        <dsp:cNvPr id="0" name=""/>
        <dsp:cNvSpPr/>
      </dsp:nvSpPr>
      <dsp:spPr>
        <a:xfrm>
          <a:off x="4685347" y="780615"/>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B0C99D8-0050-4DA7-A0FF-4069B959FE2D}">
      <dsp:nvSpPr>
        <dsp:cNvPr id="0" name=""/>
        <dsp:cNvSpPr/>
      </dsp:nvSpPr>
      <dsp:spPr>
        <a:xfrm>
          <a:off x="3567302" y="0"/>
          <a:ext cx="1715535" cy="1484139"/>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Plan</a:t>
          </a:r>
        </a:p>
      </dsp:txBody>
      <dsp:txXfrm>
        <a:off x="3851603" y="245953"/>
        <a:ext cx="1146933" cy="992233"/>
      </dsp:txXfrm>
    </dsp:sp>
    <dsp:sp modelId="{32C9109F-2D18-453A-A979-0D1754691CA8}">
      <dsp:nvSpPr>
        <dsp:cNvPr id="0" name=""/>
        <dsp:cNvSpPr/>
      </dsp:nvSpPr>
      <dsp:spPr>
        <a:xfrm>
          <a:off x="5607149" y="2052881"/>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CDF6130-8D9C-4AB1-95F4-D8767B0A7A39}">
      <dsp:nvSpPr>
        <dsp:cNvPr id="0" name=""/>
        <dsp:cNvSpPr/>
      </dsp:nvSpPr>
      <dsp:spPr>
        <a:xfrm>
          <a:off x="5140648" y="912845"/>
          <a:ext cx="1715535" cy="1484139"/>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Develop</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Training tools</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Data capture tools</a:t>
          </a:r>
        </a:p>
      </dsp:txBody>
      <dsp:txXfrm>
        <a:off x="5424949" y="1158798"/>
        <a:ext cx="1146933" cy="992233"/>
      </dsp:txXfrm>
    </dsp:sp>
    <dsp:sp modelId="{824BB7BD-823A-4639-B620-828D39B67B4E}">
      <dsp:nvSpPr>
        <dsp:cNvPr id="0" name=""/>
        <dsp:cNvSpPr/>
      </dsp:nvSpPr>
      <dsp:spPr>
        <a:xfrm>
          <a:off x="4966805" y="3489030"/>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D34ABEB-C205-4543-9DBC-A52900410C78}">
      <dsp:nvSpPr>
        <dsp:cNvPr id="0" name=""/>
        <dsp:cNvSpPr/>
      </dsp:nvSpPr>
      <dsp:spPr>
        <a:xfrm>
          <a:off x="5140648" y="2707393"/>
          <a:ext cx="1715535" cy="1484139"/>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Implement</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Train testers</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 Collect data</a:t>
          </a:r>
        </a:p>
      </dsp:txBody>
      <dsp:txXfrm>
        <a:off x="5424949" y="2953346"/>
        <a:ext cx="1146933" cy="992233"/>
      </dsp:txXfrm>
    </dsp:sp>
    <dsp:sp modelId="{A7EAE61C-9B2B-462A-AFD0-A0F9142DD0F3}">
      <dsp:nvSpPr>
        <dsp:cNvPr id="0" name=""/>
        <dsp:cNvSpPr/>
      </dsp:nvSpPr>
      <dsp:spPr>
        <a:xfrm>
          <a:off x="3378365" y="3638108"/>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04A3543-4457-4B73-ACF3-0DDAC0F9B965}">
      <dsp:nvSpPr>
        <dsp:cNvPr id="0" name=""/>
        <dsp:cNvSpPr/>
      </dsp:nvSpPr>
      <dsp:spPr>
        <a:xfrm>
          <a:off x="3567302" y="3621260"/>
          <a:ext cx="1715535" cy="1484139"/>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Monitor</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Review &amp; Analyze data</a:t>
          </a:r>
        </a:p>
      </dsp:txBody>
      <dsp:txXfrm>
        <a:off x="3851603" y="3867213"/>
        <a:ext cx="1146933" cy="992233"/>
      </dsp:txXfrm>
    </dsp:sp>
    <dsp:sp modelId="{15C3557C-5E10-4184-B34C-3FEDC6F1AA57}">
      <dsp:nvSpPr>
        <dsp:cNvPr id="0" name=""/>
        <dsp:cNvSpPr/>
      </dsp:nvSpPr>
      <dsp:spPr>
        <a:xfrm>
          <a:off x="2441467" y="2366352"/>
          <a:ext cx="789837" cy="6805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8D64DA-062A-4474-BCF5-336D60F0252A}">
      <dsp:nvSpPr>
        <dsp:cNvPr id="0" name=""/>
        <dsp:cNvSpPr/>
      </dsp:nvSpPr>
      <dsp:spPr>
        <a:xfrm>
          <a:off x="1983016" y="2708414"/>
          <a:ext cx="1722809" cy="1484139"/>
        </a:xfrm>
        <a:prstGeom prst="hexagon">
          <a:avLst>
            <a:gd name="adj" fmla="val 2857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Corrective Actions </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Provide feedback</a:t>
          </a:r>
        </a:p>
        <a:p>
          <a:pPr marL="114300" lvl="1" indent="-114300" algn="ctr" defTabSz="533400">
            <a:lnSpc>
              <a:spcPct val="90000"/>
            </a:lnSpc>
            <a:spcBef>
              <a:spcPct val="0"/>
            </a:spcBef>
            <a:spcAft>
              <a:spcPct val="15000"/>
            </a:spcAft>
            <a:buChar char="•"/>
          </a:pPr>
          <a:r>
            <a:rPr lang="en-US" sz="1200" b="0" kern="1200" dirty="0">
              <a:effectLst>
                <a:outerShdw blurRad="38100" dist="38100" dir="2700000" algn="tl">
                  <a:srgbClr val="000000">
                    <a:alpha val="43137"/>
                  </a:srgbClr>
                </a:outerShdw>
              </a:effectLst>
              <a:latin typeface="Franklin Gothic Medium"/>
              <a:ea typeface="+mn-ea"/>
              <a:cs typeface="+mn-cs"/>
            </a:rPr>
            <a:t>On-site Refresher</a:t>
          </a:r>
          <a:endParaRPr lang="en-US" sz="1600" b="0" kern="1200" dirty="0">
            <a:effectLst>
              <a:outerShdw blurRad="38100" dist="38100" dir="2700000" algn="tl">
                <a:srgbClr val="000000">
                  <a:alpha val="43137"/>
                </a:srgbClr>
              </a:outerShdw>
            </a:effectLst>
            <a:latin typeface="Franklin Gothic Medium"/>
            <a:ea typeface="+mn-ea"/>
            <a:cs typeface="+mn-cs"/>
          </a:endParaRPr>
        </a:p>
      </dsp:txBody>
      <dsp:txXfrm>
        <a:off x="2267923" y="2953851"/>
        <a:ext cx="1152995" cy="993265"/>
      </dsp:txXfrm>
    </dsp:sp>
    <dsp:sp modelId="{619EE849-9C50-46AB-A923-3B204C80D5DD}">
      <dsp:nvSpPr>
        <dsp:cNvPr id="0" name=""/>
        <dsp:cNvSpPr/>
      </dsp:nvSpPr>
      <dsp:spPr>
        <a:xfrm>
          <a:off x="1986653" y="910803"/>
          <a:ext cx="1715535" cy="1484139"/>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Franklin Gothic Medium"/>
              <a:ea typeface="+mn-ea"/>
              <a:cs typeface="+mn-cs"/>
            </a:rPr>
            <a:t>Improve</a:t>
          </a:r>
        </a:p>
      </dsp:txBody>
      <dsp:txXfrm>
        <a:off x="2270954" y="1156756"/>
        <a:ext cx="1146933" cy="992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19EE5-2ADF-4000-B08E-40BB10BB02F7}">
      <dsp:nvSpPr>
        <dsp:cNvPr id="0" name=""/>
        <dsp:cNvSpPr/>
      </dsp:nvSpPr>
      <dsp:spPr>
        <a:xfrm>
          <a:off x="4734254" y="1737648"/>
          <a:ext cx="2208626" cy="1910551"/>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outerShdw blurRad="38100" dist="38100" dir="2700000" algn="tl">
                  <a:srgbClr val="000000">
                    <a:alpha val="43137"/>
                  </a:srgbClr>
                </a:outerShdw>
              </a:effectLst>
            </a:rPr>
            <a:t>QAC  </a:t>
          </a:r>
        </a:p>
        <a:p>
          <a:pPr marL="0" lvl="0" indent="0" algn="ctr" defTabSz="1244600">
            <a:lnSpc>
              <a:spcPct val="90000"/>
            </a:lnSpc>
            <a:spcBef>
              <a:spcPct val="0"/>
            </a:spcBef>
            <a:spcAft>
              <a:spcPct val="35000"/>
            </a:spcAft>
            <a:buNone/>
          </a:pPr>
          <a:r>
            <a:rPr lang="en-US" sz="2000" b="0" kern="1200" dirty="0">
              <a:effectLst>
                <a:outerShdw blurRad="38100" dist="38100" dir="2700000" algn="tl">
                  <a:srgbClr val="000000">
                    <a:alpha val="43137"/>
                  </a:srgbClr>
                </a:outerShdw>
              </a:effectLst>
            </a:rPr>
            <a:t>(SPI-RRT)</a:t>
          </a:r>
        </a:p>
        <a:p>
          <a:pPr marL="0" lvl="0" indent="0" algn="ctr" defTabSz="1244600">
            <a:lnSpc>
              <a:spcPct val="90000"/>
            </a:lnSpc>
            <a:spcBef>
              <a:spcPct val="0"/>
            </a:spcBef>
            <a:spcAft>
              <a:spcPct val="35000"/>
            </a:spcAft>
            <a:buNone/>
          </a:pPr>
          <a:endParaRPr lang="en-US" sz="1400" b="0" kern="1200" dirty="0">
            <a:effectLst>
              <a:outerShdw blurRad="38100" dist="38100" dir="2700000" algn="tl">
                <a:srgbClr val="000000">
                  <a:alpha val="43137"/>
                </a:srgbClr>
              </a:outerShdw>
            </a:effectLst>
          </a:endParaRPr>
        </a:p>
      </dsp:txBody>
      <dsp:txXfrm>
        <a:off x="5100254" y="2054253"/>
        <a:ext cx="1476626" cy="1277341"/>
      </dsp:txXfrm>
    </dsp:sp>
    <dsp:sp modelId="{51EC937F-3E22-4A4A-87C1-241CDA2D7E27}">
      <dsp:nvSpPr>
        <dsp:cNvPr id="0" name=""/>
        <dsp:cNvSpPr/>
      </dsp:nvSpPr>
      <dsp:spPr>
        <a:xfrm>
          <a:off x="6117279" y="823578"/>
          <a:ext cx="833308" cy="71800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B0C99D8-0050-4DA7-A0FF-4069B959FE2D}">
      <dsp:nvSpPr>
        <dsp:cNvPr id="0" name=""/>
        <dsp:cNvSpPr/>
      </dsp:nvSpPr>
      <dsp:spPr>
        <a:xfrm>
          <a:off x="4887094" y="24677"/>
          <a:ext cx="1809953" cy="1565822"/>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effectLst>
                <a:outerShdw blurRad="38100" dist="38100" dir="2700000" algn="tl">
                  <a:srgbClr val="000000">
                    <a:alpha val="43137"/>
                  </a:srgbClr>
                </a:outerShdw>
              </a:effectLst>
            </a:rPr>
            <a:t>Plan </a:t>
          </a:r>
        </a:p>
      </dsp:txBody>
      <dsp:txXfrm>
        <a:off x="5187042" y="284167"/>
        <a:ext cx="1210057" cy="1046842"/>
      </dsp:txXfrm>
    </dsp:sp>
    <dsp:sp modelId="{4B50E288-9C3F-446D-99CF-5D658B82C2A2}">
      <dsp:nvSpPr>
        <dsp:cNvPr id="0" name=""/>
        <dsp:cNvSpPr/>
      </dsp:nvSpPr>
      <dsp:spPr>
        <a:xfrm>
          <a:off x="7089814" y="2165866"/>
          <a:ext cx="833308" cy="71800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7981785-6F28-43ED-B5B6-98D93108C0BC}">
      <dsp:nvSpPr>
        <dsp:cNvPr id="0" name=""/>
        <dsp:cNvSpPr/>
      </dsp:nvSpPr>
      <dsp:spPr>
        <a:xfrm>
          <a:off x="6547032" y="987763"/>
          <a:ext cx="1809953" cy="1565822"/>
        </a:xfrm>
        <a:prstGeom prst="hexagon">
          <a:avLst>
            <a:gd name="adj" fmla="val 28570"/>
            <a:gd name="vf" fmla="val 115470"/>
          </a:avLst>
        </a:prstGeom>
        <a:gradFill rotWithShape="0">
          <a:gsLst>
            <a:gs pos="0">
              <a:schemeClr val="accent2">
                <a:hueOff val="1731437"/>
                <a:satOff val="3156"/>
                <a:lumOff val="-3765"/>
                <a:alphaOff val="0"/>
                <a:satMod val="103000"/>
                <a:lumMod val="102000"/>
                <a:tint val="94000"/>
              </a:schemeClr>
            </a:gs>
            <a:gs pos="50000">
              <a:schemeClr val="accent2">
                <a:hueOff val="1731437"/>
                <a:satOff val="3156"/>
                <a:lumOff val="-3765"/>
                <a:alphaOff val="0"/>
                <a:satMod val="110000"/>
                <a:lumMod val="100000"/>
                <a:shade val="100000"/>
              </a:schemeClr>
            </a:gs>
            <a:gs pos="100000">
              <a:schemeClr val="accent2">
                <a:hueOff val="1731437"/>
                <a:satOff val="3156"/>
                <a:lumOff val="-3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outerShdw blurRad="38100" dist="38100" dir="2700000" algn="tl">
                  <a:srgbClr val="000000">
                    <a:alpha val="43137"/>
                  </a:srgbClr>
                </a:outerShdw>
              </a:effectLst>
            </a:rPr>
            <a:t>Define</a:t>
          </a:r>
          <a:endParaRPr lang="en-US" sz="1600" b="0" kern="1200" dirty="0">
            <a:effectLst>
              <a:outerShdw blurRad="38100" dist="38100" dir="2700000" algn="tl">
                <a:srgbClr val="000000">
                  <a:alpha val="43137"/>
                </a:srgbClr>
              </a:outerShdw>
            </a:effectLst>
          </a:endParaRPr>
        </a:p>
        <a:p>
          <a:pPr marL="0" marR="0" lvl="1" indent="0" algn="ctr" defTabSz="914400" eaLnBrk="1" fontAlgn="auto" latinLnBrk="0" hangingPunct="1">
            <a:lnSpc>
              <a:spcPct val="100000"/>
            </a:lnSpc>
            <a:spcBef>
              <a:spcPct val="0"/>
            </a:spcBef>
            <a:spcAft>
              <a:spcPts val="0"/>
            </a:spcAft>
            <a:buClrTx/>
            <a:buSzTx/>
            <a:buFont typeface="Wingdings" panose="05000000000000000000" pitchFamily="2" charset="2"/>
            <a:buChar char="ü"/>
            <a:tabLst/>
            <a:defRPr/>
          </a:pPr>
          <a:r>
            <a:rPr lang="en-US" sz="1400" b="0" kern="1200" dirty="0">
              <a:effectLst>
                <a:outerShdw blurRad="38100" dist="38100" dir="2700000" algn="tl">
                  <a:srgbClr val="000000">
                    <a:alpha val="43137"/>
                  </a:srgbClr>
                </a:outerShdw>
              </a:effectLst>
            </a:rPr>
            <a:t>Requirements</a:t>
          </a:r>
        </a:p>
        <a:p>
          <a:pPr marL="0" marR="0" lvl="1" indent="0" algn="ctr" defTabSz="914400" eaLnBrk="1" fontAlgn="auto" latinLnBrk="0" hangingPunct="1">
            <a:lnSpc>
              <a:spcPct val="100000"/>
            </a:lnSpc>
            <a:spcBef>
              <a:spcPct val="0"/>
            </a:spcBef>
            <a:spcAft>
              <a:spcPts val="0"/>
            </a:spcAft>
            <a:buClrTx/>
            <a:buSzTx/>
            <a:buFont typeface="Wingdings" panose="05000000000000000000" pitchFamily="2" charset="2"/>
            <a:buChar char="ü"/>
            <a:tabLst/>
            <a:defRPr/>
          </a:pPr>
          <a:r>
            <a:rPr lang="en-US" sz="1400" b="0" kern="1200" dirty="0">
              <a:effectLst>
                <a:outerShdw blurRad="38100" dist="38100" dir="2700000" algn="tl">
                  <a:srgbClr val="000000">
                    <a:alpha val="43137"/>
                  </a:srgbClr>
                </a:outerShdw>
              </a:effectLst>
            </a:rPr>
            <a:t>Audit roles</a:t>
          </a:r>
        </a:p>
        <a:p>
          <a:pPr lvl="1" algn="ctr" defTabSz="800100">
            <a:lnSpc>
              <a:spcPct val="90000"/>
            </a:lnSpc>
            <a:spcBef>
              <a:spcPct val="0"/>
            </a:spcBef>
            <a:spcAft>
              <a:spcPct val="35000"/>
            </a:spcAft>
          </a:pPr>
          <a:endParaRPr lang="en-US" sz="1600" b="0" kern="1200" dirty="0">
            <a:effectLst>
              <a:outerShdw blurRad="38100" dist="38100" dir="2700000" algn="tl">
                <a:srgbClr val="000000">
                  <a:alpha val="43137"/>
                </a:srgbClr>
              </a:outerShdw>
            </a:effectLst>
          </a:endParaRPr>
        </a:p>
      </dsp:txBody>
      <dsp:txXfrm>
        <a:off x="6846980" y="1247253"/>
        <a:ext cx="1210057" cy="1046842"/>
      </dsp:txXfrm>
    </dsp:sp>
    <dsp:sp modelId="{288DA395-3441-4F10-AA20-9295FF9D97AC}">
      <dsp:nvSpPr>
        <dsp:cNvPr id="0" name=""/>
        <dsp:cNvSpPr/>
      </dsp:nvSpPr>
      <dsp:spPr>
        <a:xfrm>
          <a:off x="6414229" y="3681056"/>
          <a:ext cx="833308" cy="71800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3A8BA3D-9853-4765-8EC9-615D8349FDBB}">
      <dsp:nvSpPr>
        <dsp:cNvPr id="0" name=""/>
        <dsp:cNvSpPr/>
      </dsp:nvSpPr>
      <dsp:spPr>
        <a:xfrm>
          <a:off x="6597639" y="2856401"/>
          <a:ext cx="1809953" cy="1565822"/>
        </a:xfrm>
        <a:prstGeom prst="hexagon">
          <a:avLst>
            <a:gd name="adj" fmla="val 28570"/>
            <a:gd name="vf" fmla="val 115470"/>
          </a:avLst>
        </a:prstGeom>
        <a:gradFill rotWithShape="0">
          <a:gsLst>
            <a:gs pos="0">
              <a:schemeClr val="accent2">
                <a:hueOff val="3462873"/>
                <a:satOff val="6311"/>
                <a:lumOff val="-7530"/>
                <a:alphaOff val="0"/>
                <a:satMod val="103000"/>
                <a:lumMod val="102000"/>
                <a:tint val="94000"/>
              </a:schemeClr>
            </a:gs>
            <a:gs pos="50000">
              <a:schemeClr val="accent2">
                <a:hueOff val="3462873"/>
                <a:satOff val="6311"/>
                <a:lumOff val="-7530"/>
                <a:alphaOff val="0"/>
                <a:satMod val="110000"/>
                <a:lumMod val="100000"/>
                <a:shade val="100000"/>
              </a:schemeClr>
            </a:gs>
            <a:gs pos="100000">
              <a:schemeClr val="accent2">
                <a:hueOff val="3462873"/>
                <a:satOff val="6311"/>
                <a:lumOff val="-753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effectLst>
                <a:outerShdw blurRad="38100" dist="38100" dir="2700000" algn="tl">
                  <a:srgbClr val="000000">
                    <a:alpha val="43137"/>
                  </a:srgbClr>
                </a:outerShdw>
              </a:effectLst>
            </a:rPr>
            <a:t>Implement</a:t>
          </a:r>
        </a:p>
        <a:p>
          <a:pPr marL="171450" lvl="1" indent="-171450" algn="ctr" defTabSz="711200">
            <a:lnSpc>
              <a:spcPct val="90000"/>
            </a:lnSpc>
            <a:spcBef>
              <a:spcPct val="0"/>
            </a:spcBef>
            <a:spcAft>
              <a:spcPct val="15000"/>
            </a:spcAft>
            <a:buFont typeface="Wingdings" panose="05000000000000000000" pitchFamily="2" charset="2"/>
            <a:buChar char="ü"/>
          </a:pPr>
          <a:r>
            <a:rPr lang="en-US" sz="1600" b="0" kern="1200" dirty="0">
              <a:effectLst>
                <a:outerShdw blurRad="38100" dist="38100" dir="2700000" algn="tl">
                  <a:srgbClr val="000000">
                    <a:alpha val="43137"/>
                  </a:srgbClr>
                </a:outerShdw>
              </a:effectLst>
            </a:rPr>
            <a:t>Training</a:t>
          </a:r>
        </a:p>
        <a:p>
          <a:pPr marL="171450" lvl="1" indent="-171450" algn="ctr" defTabSz="711200">
            <a:lnSpc>
              <a:spcPct val="90000"/>
            </a:lnSpc>
            <a:spcBef>
              <a:spcPct val="0"/>
            </a:spcBef>
            <a:spcAft>
              <a:spcPct val="15000"/>
            </a:spcAft>
            <a:buFont typeface="Wingdings" panose="05000000000000000000" pitchFamily="2" charset="2"/>
            <a:buChar char="ü"/>
          </a:pPr>
          <a:r>
            <a:rPr lang="en-US" sz="1600" b="0" kern="1200" dirty="0">
              <a:effectLst>
                <a:outerShdw blurRad="38100" dist="38100" dir="2700000" algn="tl">
                  <a:srgbClr val="000000">
                    <a:alpha val="43137"/>
                  </a:srgbClr>
                </a:outerShdw>
              </a:effectLst>
            </a:rPr>
            <a:t>Audits</a:t>
          </a:r>
        </a:p>
      </dsp:txBody>
      <dsp:txXfrm>
        <a:off x="6897587" y="3115891"/>
        <a:ext cx="1210057" cy="1046842"/>
      </dsp:txXfrm>
    </dsp:sp>
    <dsp:sp modelId="{AF0FC6FF-090F-4E51-9A3F-0C0A59739759}">
      <dsp:nvSpPr>
        <dsp:cNvPr id="0" name=""/>
        <dsp:cNvSpPr/>
      </dsp:nvSpPr>
      <dsp:spPr>
        <a:xfrm>
          <a:off x="4738364" y="3838339"/>
          <a:ext cx="833308" cy="71800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B91CDD2-9DA4-440C-9B72-B13C2EA69B10}">
      <dsp:nvSpPr>
        <dsp:cNvPr id="0" name=""/>
        <dsp:cNvSpPr/>
      </dsp:nvSpPr>
      <dsp:spPr>
        <a:xfrm>
          <a:off x="4937701" y="3820564"/>
          <a:ext cx="1809953" cy="1565822"/>
        </a:xfrm>
        <a:prstGeom prst="hexagon">
          <a:avLst>
            <a:gd name="adj" fmla="val 28570"/>
            <a:gd name="vf" fmla="val 115470"/>
          </a:avLst>
        </a:prstGeom>
        <a:gradFill rotWithShape="0">
          <a:gsLst>
            <a:gs pos="0">
              <a:schemeClr val="accent2">
                <a:hueOff val="5194310"/>
                <a:satOff val="9467"/>
                <a:lumOff val="-11294"/>
                <a:alphaOff val="0"/>
                <a:satMod val="103000"/>
                <a:lumMod val="102000"/>
                <a:tint val="94000"/>
              </a:schemeClr>
            </a:gs>
            <a:gs pos="50000">
              <a:schemeClr val="accent2">
                <a:hueOff val="5194310"/>
                <a:satOff val="9467"/>
                <a:lumOff val="-11294"/>
                <a:alphaOff val="0"/>
                <a:satMod val="110000"/>
                <a:lumMod val="100000"/>
                <a:shade val="100000"/>
              </a:schemeClr>
            </a:gs>
            <a:gs pos="100000">
              <a:schemeClr val="accent2">
                <a:hueOff val="5194310"/>
                <a:satOff val="9467"/>
                <a:lumOff val="-11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effectLst>
                <a:outerShdw blurRad="38100" dist="38100" dir="2700000" algn="tl">
                  <a:srgbClr val="000000">
                    <a:alpha val="43137"/>
                  </a:srgbClr>
                </a:outerShdw>
              </a:effectLst>
            </a:rPr>
            <a:t>Monitor</a:t>
          </a:r>
        </a:p>
        <a:p>
          <a:pPr marL="171450" lvl="1" indent="-171450" algn="ctr" defTabSz="711200">
            <a:lnSpc>
              <a:spcPct val="90000"/>
            </a:lnSpc>
            <a:spcBef>
              <a:spcPct val="0"/>
            </a:spcBef>
            <a:spcAft>
              <a:spcPct val="15000"/>
            </a:spcAft>
            <a:buFont typeface="Wingdings" panose="05000000000000000000" pitchFamily="2" charset="2"/>
            <a:buChar char="ü"/>
          </a:pPr>
          <a:r>
            <a:rPr lang="en-US" sz="1600" b="0" kern="1200" dirty="0">
              <a:effectLst>
                <a:outerShdw blurRad="38100" dist="38100" dir="2700000" algn="tl">
                  <a:srgbClr val="000000">
                    <a:alpha val="43137"/>
                  </a:srgbClr>
                </a:outerShdw>
              </a:effectLst>
            </a:rPr>
            <a:t>Collect data </a:t>
          </a:r>
        </a:p>
      </dsp:txBody>
      <dsp:txXfrm>
        <a:off x="5237649" y="4080054"/>
        <a:ext cx="1210057" cy="1046842"/>
      </dsp:txXfrm>
    </dsp:sp>
    <dsp:sp modelId="{69F0585D-8B79-4756-A9E7-A7DC0C7557B4}">
      <dsp:nvSpPr>
        <dsp:cNvPr id="0" name=""/>
        <dsp:cNvSpPr/>
      </dsp:nvSpPr>
      <dsp:spPr>
        <a:xfrm>
          <a:off x="3749902" y="2496590"/>
          <a:ext cx="833308" cy="71800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0DBF9FD-B493-49C0-9BE2-F10EE95FBCAB}">
      <dsp:nvSpPr>
        <dsp:cNvPr id="0" name=""/>
        <dsp:cNvSpPr/>
      </dsp:nvSpPr>
      <dsp:spPr>
        <a:xfrm>
          <a:off x="3270057" y="2857478"/>
          <a:ext cx="1809953" cy="1565822"/>
        </a:xfrm>
        <a:prstGeom prst="hexagon">
          <a:avLst>
            <a:gd name="adj" fmla="val 28570"/>
            <a:gd name="vf" fmla="val 115470"/>
          </a:avLst>
        </a:prstGeom>
        <a:gradFill rotWithShape="0">
          <a:gsLst>
            <a:gs pos="0">
              <a:schemeClr val="accent2">
                <a:hueOff val="6925746"/>
                <a:satOff val="12622"/>
                <a:lumOff val="-15059"/>
                <a:alphaOff val="0"/>
                <a:satMod val="103000"/>
                <a:lumMod val="102000"/>
                <a:tint val="94000"/>
              </a:schemeClr>
            </a:gs>
            <a:gs pos="50000">
              <a:schemeClr val="accent2">
                <a:hueOff val="6925746"/>
                <a:satOff val="12622"/>
                <a:lumOff val="-15059"/>
                <a:alphaOff val="0"/>
                <a:satMod val="110000"/>
                <a:lumMod val="100000"/>
                <a:shade val="100000"/>
              </a:schemeClr>
            </a:gs>
            <a:gs pos="100000">
              <a:schemeClr val="accent2">
                <a:hueOff val="6925746"/>
                <a:satOff val="12622"/>
                <a:lumOff val="-15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effectLst>
                <a:outerShdw blurRad="38100" dist="38100" dir="2700000" algn="tl">
                  <a:srgbClr val="000000">
                    <a:alpha val="43137"/>
                  </a:srgbClr>
                </a:outerShdw>
              </a:effectLst>
            </a:rPr>
            <a:t>Evaluate</a:t>
          </a:r>
        </a:p>
        <a:p>
          <a:pPr marL="171450" lvl="1" indent="-171450" algn="ctr" defTabSz="711200">
            <a:lnSpc>
              <a:spcPct val="90000"/>
            </a:lnSpc>
            <a:spcBef>
              <a:spcPct val="0"/>
            </a:spcBef>
            <a:spcAft>
              <a:spcPct val="15000"/>
            </a:spcAft>
            <a:buFont typeface="Wingdings" panose="05000000000000000000" pitchFamily="2" charset="2"/>
            <a:buChar char="ü"/>
          </a:pPr>
          <a:r>
            <a:rPr lang="en-US" sz="1600" b="0" kern="1200" dirty="0">
              <a:effectLst>
                <a:outerShdw blurRad="38100" dist="38100" dir="2700000" algn="tl">
                  <a:srgbClr val="000000">
                    <a:alpha val="43137"/>
                  </a:srgbClr>
                </a:outerShdw>
              </a:effectLst>
            </a:rPr>
            <a:t>Review</a:t>
          </a:r>
        </a:p>
        <a:p>
          <a:pPr marL="171450" lvl="1" indent="-171450" algn="ctr" defTabSz="711200">
            <a:lnSpc>
              <a:spcPct val="90000"/>
            </a:lnSpc>
            <a:spcBef>
              <a:spcPct val="0"/>
            </a:spcBef>
            <a:spcAft>
              <a:spcPct val="15000"/>
            </a:spcAft>
            <a:buFont typeface="Wingdings" panose="05000000000000000000" pitchFamily="2" charset="2"/>
            <a:buChar char="ü"/>
          </a:pPr>
          <a:r>
            <a:rPr lang="en-US" sz="1600" b="0" kern="1200" dirty="0">
              <a:effectLst>
                <a:outerShdw blurRad="38100" dist="38100" dir="2700000" algn="tl">
                  <a:srgbClr val="000000">
                    <a:alpha val="43137"/>
                  </a:srgbClr>
                </a:outerShdw>
              </a:effectLst>
            </a:rPr>
            <a:t>Analyze data</a:t>
          </a:r>
        </a:p>
      </dsp:txBody>
      <dsp:txXfrm>
        <a:off x="3570005" y="3116968"/>
        <a:ext cx="1210057" cy="1046842"/>
      </dsp:txXfrm>
    </dsp:sp>
    <dsp:sp modelId="{2BE8694C-333C-4ABA-841F-7D15949E065A}">
      <dsp:nvSpPr>
        <dsp:cNvPr id="0" name=""/>
        <dsp:cNvSpPr/>
      </dsp:nvSpPr>
      <dsp:spPr>
        <a:xfrm>
          <a:off x="3270057" y="960931"/>
          <a:ext cx="1809953" cy="1565822"/>
        </a:xfrm>
        <a:prstGeom prst="hexagon">
          <a:avLst>
            <a:gd name="adj" fmla="val 28570"/>
            <a:gd name="vf" fmla="val 115470"/>
          </a:avLst>
        </a:prstGeom>
        <a:gradFill rotWithShape="0">
          <a:gsLst>
            <a:gs pos="0">
              <a:schemeClr val="accent2">
                <a:hueOff val="8657183"/>
                <a:satOff val="15778"/>
                <a:lumOff val="-18824"/>
                <a:alphaOff val="0"/>
                <a:satMod val="103000"/>
                <a:lumMod val="102000"/>
                <a:tint val="94000"/>
              </a:schemeClr>
            </a:gs>
            <a:gs pos="50000">
              <a:schemeClr val="accent2">
                <a:hueOff val="8657183"/>
                <a:satOff val="15778"/>
                <a:lumOff val="-18824"/>
                <a:alphaOff val="0"/>
                <a:satMod val="110000"/>
                <a:lumMod val="100000"/>
                <a:shade val="100000"/>
              </a:schemeClr>
            </a:gs>
            <a:gs pos="100000">
              <a:schemeClr val="accent2">
                <a:hueOff val="8657183"/>
                <a:satOff val="15778"/>
                <a:lumOff val="-1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effectLst>
                <a:outerShdw blurRad="38100" dist="38100" dir="2700000" algn="tl">
                  <a:srgbClr val="000000">
                    <a:alpha val="43137"/>
                  </a:srgbClr>
                </a:outerShdw>
              </a:effectLst>
            </a:rPr>
            <a:t>Improve</a:t>
          </a:r>
          <a:endParaRPr lang="en-US" sz="1600" b="0"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0" lvl="0" indent="-171450" algn="ctr" defTabSz="889000">
            <a:lnSpc>
              <a:spcPct val="90000"/>
            </a:lnSpc>
            <a:spcBef>
              <a:spcPct val="0"/>
            </a:spcBef>
            <a:spcAft>
              <a:spcPct val="35000"/>
            </a:spcAft>
            <a:buFont typeface="Wingdings" panose="05000000000000000000" pitchFamily="2" charset="2"/>
            <a:buChar char="ü"/>
          </a:pPr>
          <a:r>
            <a:rPr lang="en-US" sz="16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Corrective Action</a:t>
          </a:r>
        </a:p>
        <a:p>
          <a:pPr marL="0" lvl="0" indent="-171450" algn="ctr" defTabSz="889000">
            <a:lnSpc>
              <a:spcPct val="90000"/>
            </a:lnSpc>
            <a:spcBef>
              <a:spcPct val="0"/>
            </a:spcBef>
            <a:spcAft>
              <a:spcPct val="35000"/>
            </a:spcAft>
            <a:buFont typeface="Wingdings" panose="05000000000000000000" pitchFamily="2" charset="2"/>
            <a:buChar char="ü"/>
          </a:pPr>
          <a:r>
            <a:rPr lang="en-US" sz="1600" b="0" kern="1200" dirty="0">
              <a:solidFill>
                <a:prstClr val="white"/>
              </a:solidFill>
              <a:effectLst>
                <a:outerShdw blurRad="38100" dist="38100" dir="2700000" algn="tl">
                  <a:srgbClr val="000000">
                    <a:alpha val="43137"/>
                  </a:srgbClr>
                </a:outerShdw>
              </a:effectLst>
              <a:latin typeface="Calibri" panose="020F0502020204030204"/>
              <a:ea typeface="+mn-ea"/>
              <a:cs typeface="+mn-cs"/>
            </a:rPr>
            <a:t>Certify</a:t>
          </a:r>
        </a:p>
      </dsp:txBody>
      <dsp:txXfrm>
        <a:off x="3570005" y="1220421"/>
        <a:ext cx="1210057" cy="1046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5784-C7C9-452F-82BB-C1F6B4C1C884}">
      <dsp:nvSpPr>
        <dsp:cNvPr id="0" name=""/>
        <dsp:cNvSpPr/>
      </dsp:nvSpPr>
      <dsp:spPr>
        <a:xfrm rot="16200000">
          <a:off x="-361501" y="361501"/>
          <a:ext cx="2900327" cy="2177324"/>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b="0" kern="1200" dirty="0"/>
            <a:t>Baseline Audit </a:t>
          </a:r>
        </a:p>
      </dsp:txBody>
      <dsp:txXfrm rot="5400000">
        <a:off x="1" y="580064"/>
        <a:ext cx="2177324" cy="1740197"/>
      </dsp:txXfrm>
    </dsp:sp>
    <dsp:sp modelId="{1183074B-CBB9-4E0E-B17C-5390EF71BA04}">
      <dsp:nvSpPr>
        <dsp:cNvPr id="0" name=""/>
        <dsp:cNvSpPr/>
      </dsp:nvSpPr>
      <dsp:spPr>
        <a:xfrm rot="16200000">
          <a:off x="1981341" y="361501"/>
          <a:ext cx="2900327" cy="2177324"/>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marL="0" lvl="0" indent="0" algn="r" defTabSz="1066800">
            <a:lnSpc>
              <a:spcPct val="90000"/>
            </a:lnSpc>
            <a:spcBef>
              <a:spcPct val="0"/>
            </a:spcBef>
            <a:spcAft>
              <a:spcPct val="35000"/>
            </a:spcAft>
            <a:buNone/>
          </a:pPr>
          <a:r>
            <a:rPr lang="en-US" sz="2400" kern="1200" dirty="0"/>
            <a:t>Improvement Plan</a:t>
          </a:r>
        </a:p>
      </dsp:txBody>
      <dsp:txXfrm rot="5400000">
        <a:off x="2342843" y="580064"/>
        <a:ext cx="2177324" cy="1740197"/>
      </dsp:txXfrm>
    </dsp:sp>
    <dsp:sp modelId="{5890CA7A-8D4D-449D-A67F-A47728FC202F}">
      <dsp:nvSpPr>
        <dsp:cNvPr id="0" name=""/>
        <dsp:cNvSpPr/>
      </dsp:nvSpPr>
      <dsp:spPr>
        <a:xfrm rot="16200000">
          <a:off x="4300799" y="361501"/>
          <a:ext cx="2900327" cy="2177324"/>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marL="0" lvl="0" indent="0" algn="r" defTabSz="1066800">
            <a:lnSpc>
              <a:spcPct val="90000"/>
            </a:lnSpc>
            <a:spcBef>
              <a:spcPct val="0"/>
            </a:spcBef>
            <a:spcAft>
              <a:spcPct val="35000"/>
            </a:spcAft>
            <a:buNone/>
          </a:pPr>
          <a:r>
            <a:rPr lang="en-US" sz="2400" kern="1200" dirty="0"/>
            <a:t>Follow up Audits</a:t>
          </a:r>
        </a:p>
      </dsp:txBody>
      <dsp:txXfrm rot="5400000">
        <a:off x="4662301" y="580064"/>
        <a:ext cx="2177324" cy="1740197"/>
      </dsp:txXfrm>
    </dsp:sp>
    <dsp:sp modelId="{F8C4B0AB-596F-4996-9BE2-A221866D397A}">
      <dsp:nvSpPr>
        <dsp:cNvPr id="0" name=""/>
        <dsp:cNvSpPr/>
      </dsp:nvSpPr>
      <dsp:spPr>
        <a:xfrm rot="16200000">
          <a:off x="6662590" y="361501"/>
          <a:ext cx="2900327" cy="2177324"/>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dirty="0"/>
            <a:t>Site Certification </a:t>
          </a:r>
        </a:p>
      </dsp:txBody>
      <dsp:txXfrm rot="5400000">
        <a:off x="7024092" y="580064"/>
        <a:ext cx="2177324" cy="1740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1B7E6-085D-46E1-8740-567212FB4AFC}">
      <dsp:nvSpPr>
        <dsp:cNvPr id="0" name=""/>
        <dsp:cNvSpPr/>
      </dsp:nvSpPr>
      <dsp:spPr>
        <a:xfrm>
          <a:off x="14132" y="116360"/>
          <a:ext cx="927850" cy="927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B255D6-A1EF-4445-92FA-8280B8ECC3C5}">
      <dsp:nvSpPr>
        <dsp:cNvPr id="0" name=""/>
        <dsp:cNvSpPr/>
      </dsp:nvSpPr>
      <dsp:spPr>
        <a:xfrm>
          <a:off x="14132" y="1251542"/>
          <a:ext cx="2651002" cy="39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a:t>Purpose</a:t>
          </a:r>
        </a:p>
      </dsp:txBody>
      <dsp:txXfrm>
        <a:off x="14132" y="1251542"/>
        <a:ext cx="2651002" cy="397650"/>
      </dsp:txXfrm>
    </dsp:sp>
    <dsp:sp modelId="{6EB2FFDF-5108-4D7A-A9C3-9EF017073220}">
      <dsp:nvSpPr>
        <dsp:cNvPr id="0" name=""/>
        <dsp:cNvSpPr/>
      </dsp:nvSpPr>
      <dsp:spPr>
        <a:xfrm>
          <a:off x="14132" y="1745625"/>
          <a:ext cx="2651002" cy="3192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Font typeface="Wingdings" panose="05000000000000000000" pitchFamily="2" charset="2"/>
            <a:buNone/>
          </a:pPr>
          <a:r>
            <a:rPr lang="en-US" sz="1600" kern="1200" dirty="0"/>
            <a:t>Strengthen QMS</a:t>
          </a:r>
        </a:p>
        <a:p>
          <a:pPr marL="0" lvl="0" indent="0" algn="l" defTabSz="711200">
            <a:lnSpc>
              <a:spcPct val="100000"/>
            </a:lnSpc>
            <a:spcBef>
              <a:spcPct val="0"/>
            </a:spcBef>
            <a:spcAft>
              <a:spcPct val="35000"/>
            </a:spcAft>
            <a:buFont typeface="Wingdings" panose="05000000000000000000" pitchFamily="2" charset="2"/>
            <a:buNone/>
          </a:pPr>
          <a:r>
            <a:rPr lang="en-US" sz="1600" kern="1200" dirty="0"/>
            <a:t>Emphasis on action and measurable improvement</a:t>
          </a:r>
        </a:p>
        <a:p>
          <a:pPr marL="0" lvl="0" indent="0" algn="l" defTabSz="711200">
            <a:lnSpc>
              <a:spcPct val="100000"/>
            </a:lnSpc>
            <a:spcBef>
              <a:spcPct val="0"/>
            </a:spcBef>
            <a:spcAft>
              <a:spcPct val="35000"/>
            </a:spcAft>
            <a:buFont typeface="Wingdings" panose="05000000000000000000" pitchFamily="2" charset="2"/>
            <a:buNone/>
          </a:pPr>
          <a:r>
            <a:rPr lang="en-US" sz="1600" kern="1200" dirty="0"/>
            <a:t>Ensure the QAC is complete at site level</a:t>
          </a:r>
        </a:p>
        <a:p>
          <a:pPr marL="0" lvl="0" indent="0" algn="l" defTabSz="711200">
            <a:lnSpc>
              <a:spcPct val="100000"/>
            </a:lnSpc>
            <a:spcBef>
              <a:spcPct val="0"/>
            </a:spcBef>
            <a:spcAft>
              <a:spcPct val="35000"/>
            </a:spcAft>
            <a:buFont typeface="Wingdings" panose="05000000000000000000" pitchFamily="2" charset="2"/>
            <a:buNone/>
          </a:pPr>
          <a:r>
            <a:rPr lang="en-US" sz="1600" kern="1200" dirty="0"/>
            <a:t>Support CQI at HIV RT/RTRI testing sites toward certification</a:t>
          </a:r>
        </a:p>
      </dsp:txBody>
      <dsp:txXfrm>
        <a:off x="14132" y="1745625"/>
        <a:ext cx="2651002" cy="3192388"/>
      </dsp:txXfrm>
    </dsp:sp>
    <dsp:sp modelId="{F533323D-1B5C-4B21-AD69-0E96BF83FB9B}">
      <dsp:nvSpPr>
        <dsp:cNvPr id="0" name=""/>
        <dsp:cNvSpPr/>
      </dsp:nvSpPr>
      <dsp:spPr>
        <a:xfrm>
          <a:off x="3129059" y="116360"/>
          <a:ext cx="927850" cy="927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83BCCE-9A62-4080-9D4F-42BBE0DB4B12}">
      <dsp:nvSpPr>
        <dsp:cNvPr id="0" name=""/>
        <dsp:cNvSpPr/>
      </dsp:nvSpPr>
      <dsp:spPr>
        <a:xfrm>
          <a:off x="3129059" y="1251542"/>
          <a:ext cx="2651002" cy="39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a:t>Target Audience</a:t>
          </a:r>
        </a:p>
      </dsp:txBody>
      <dsp:txXfrm>
        <a:off x="3129059" y="1251542"/>
        <a:ext cx="2651002" cy="397650"/>
      </dsp:txXfrm>
    </dsp:sp>
    <dsp:sp modelId="{9A21B51E-36A0-477B-8F65-5A518948A3E5}">
      <dsp:nvSpPr>
        <dsp:cNvPr id="0" name=""/>
        <dsp:cNvSpPr/>
      </dsp:nvSpPr>
      <dsp:spPr>
        <a:xfrm>
          <a:off x="3129059" y="1745625"/>
          <a:ext cx="2651002" cy="3192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National HIV/AIDS program</a:t>
          </a:r>
        </a:p>
        <a:p>
          <a:pPr marL="0" lvl="0" indent="0" algn="l" defTabSz="711200">
            <a:lnSpc>
              <a:spcPct val="100000"/>
            </a:lnSpc>
            <a:spcBef>
              <a:spcPct val="0"/>
            </a:spcBef>
            <a:spcAft>
              <a:spcPct val="35000"/>
            </a:spcAft>
            <a:buNone/>
          </a:pPr>
          <a:r>
            <a:rPr lang="en-US" sz="1600" kern="1200" dirty="0"/>
            <a:t>RT/RTRI Master trainers</a:t>
          </a:r>
        </a:p>
        <a:p>
          <a:pPr marL="0" lvl="0" indent="0" algn="l" defTabSz="711200">
            <a:lnSpc>
              <a:spcPct val="100000"/>
            </a:lnSpc>
            <a:spcBef>
              <a:spcPct val="0"/>
            </a:spcBef>
            <a:spcAft>
              <a:spcPct val="35000"/>
            </a:spcAft>
            <a:buNone/>
          </a:pPr>
          <a:r>
            <a:rPr lang="en-US" sz="1600" kern="1200" dirty="0"/>
            <a:t>RTCQI Quality Mentors </a:t>
          </a:r>
        </a:p>
        <a:p>
          <a:pPr marL="0" lvl="0" indent="0" algn="l" defTabSz="711200">
            <a:lnSpc>
              <a:spcPct val="100000"/>
            </a:lnSpc>
            <a:spcBef>
              <a:spcPct val="0"/>
            </a:spcBef>
            <a:spcAft>
              <a:spcPct val="35000"/>
            </a:spcAft>
            <a:buNone/>
          </a:pPr>
          <a:r>
            <a:rPr lang="en-US" sz="1600" kern="1200" dirty="0"/>
            <a:t>QA officers (site and district)</a:t>
          </a:r>
        </a:p>
        <a:p>
          <a:pPr marL="0" lvl="0" indent="0" algn="l" defTabSz="711200">
            <a:lnSpc>
              <a:spcPct val="100000"/>
            </a:lnSpc>
            <a:spcBef>
              <a:spcPct val="0"/>
            </a:spcBef>
            <a:spcAft>
              <a:spcPct val="35000"/>
            </a:spcAft>
            <a:buNone/>
          </a:pPr>
          <a:r>
            <a:rPr lang="en-US" sz="1600" kern="1200" dirty="0"/>
            <a:t>Laboratory Professionals (site and district)</a:t>
          </a:r>
        </a:p>
        <a:p>
          <a:pPr marL="0" lvl="0" indent="0" algn="l" defTabSz="711200">
            <a:lnSpc>
              <a:spcPct val="100000"/>
            </a:lnSpc>
            <a:spcBef>
              <a:spcPct val="0"/>
            </a:spcBef>
            <a:spcAft>
              <a:spcPct val="35000"/>
            </a:spcAft>
            <a:buNone/>
          </a:pPr>
          <a:r>
            <a:rPr lang="en-US" sz="1600" kern="1200"/>
            <a:t>Local Implementing Partners</a:t>
          </a:r>
        </a:p>
        <a:p>
          <a:pPr marL="0" lvl="0" indent="0" algn="l" defTabSz="711200">
            <a:lnSpc>
              <a:spcPct val="100000"/>
            </a:lnSpc>
            <a:spcBef>
              <a:spcPct val="0"/>
            </a:spcBef>
            <a:spcAft>
              <a:spcPct val="35000"/>
            </a:spcAft>
            <a:buNone/>
          </a:pPr>
          <a:r>
            <a:rPr lang="en-US" sz="1600" kern="1200" dirty="0"/>
            <a:t>Recency Coordinators</a:t>
          </a:r>
        </a:p>
        <a:p>
          <a:pPr marL="0" lvl="0" indent="0" algn="l" defTabSz="711200">
            <a:lnSpc>
              <a:spcPct val="100000"/>
            </a:lnSpc>
            <a:spcBef>
              <a:spcPct val="0"/>
            </a:spcBef>
            <a:spcAft>
              <a:spcPct val="35000"/>
            </a:spcAft>
            <a:buNone/>
          </a:pPr>
          <a:r>
            <a:rPr lang="en-US" sz="1600" kern="1200" dirty="0"/>
            <a:t>SLMTA Mentors</a:t>
          </a:r>
        </a:p>
        <a:p>
          <a:pPr marL="0" lvl="0" indent="0" algn="l" defTabSz="711200">
            <a:lnSpc>
              <a:spcPct val="100000"/>
            </a:lnSpc>
            <a:spcBef>
              <a:spcPct val="0"/>
            </a:spcBef>
            <a:spcAft>
              <a:spcPct val="35000"/>
            </a:spcAft>
            <a:buNone/>
          </a:pPr>
          <a:r>
            <a:rPr lang="en-US" sz="1600" kern="1200" dirty="0"/>
            <a:t>SLIPTA assessors</a:t>
          </a:r>
        </a:p>
      </dsp:txBody>
      <dsp:txXfrm>
        <a:off x="3129059" y="1745625"/>
        <a:ext cx="2651002" cy="3192388"/>
      </dsp:txXfrm>
    </dsp:sp>
    <dsp:sp modelId="{A3A3CE41-AFC2-4020-B81B-9D24A7ED1B1F}">
      <dsp:nvSpPr>
        <dsp:cNvPr id="0" name=""/>
        <dsp:cNvSpPr/>
      </dsp:nvSpPr>
      <dsp:spPr>
        <a:xfrm>
          <a:off x="6243987" y="116360"/>
          <a:ext cx="927850" cy="9278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250D1E-5405-4AC0-ABB0-2EDD629D9833}">
      <dsp:nvSpPr>
        <dsp:cNvPr id="0" name=""/>
        <dsp:cNvSpPr/>
      </dsp:nvSpPr>
      <dsp:spPr>
        <a:xfrm>
          <a:off x="6243987" y="1251542"/>
          <a:ext cx="2651002" cy="39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a:t>Length</a:t>
          </a:r>
        </a:p>
      </dsp:txBody>
      <dsp:txXfrm>
        <a:off x="6243987" y="1251542"/>
        <a:ext cx="2651002" cy="397650"/>
      </dsp:txXfrm>
    </dsp:sp>
    <dsp:sp modelId="{73D19368-2661-40D0-9347-95B15AD125C6}">
      <dsp:nvSpPr>
        <dsp:cNvPr id="0" name=""/>
        <dsp:cNvSpPr/>
      </dsp:nvSpPr>
      <dsp:spPr>
        <a:xfrm>
          <a:off x="6243987" y="1745625"/>
          <a:ext cx="2651002" cy="3192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Five - Six days</a:t>
          </a:r>
        </a:p>
        <a:p>
          <a:pPr marL="0" lvl="0" indent="0" algn="l" defTabSz="711200">
            <a:lnSpc>
              <a:spcPct val="100000"/>
            </a:lnSpc>
            <a:spcBef>
              <a:spcPct val="0"/>
            </a:spcBef>
            <a:spcAft>
              <a:spcPct val="35000"/>
            </a:spcAft>
            <a:buNone/>
          </a:pPr>
          <a:r>
            <a:rPr lang="en-US" sz="1600" kern="1200"/>
            <a:t>Includes Site Audit practical</a:t>
          </a:r>
        </a:p>
      </dsp:txBody>
      <dsp:txXfrm>
        <a:off x="6243987" y="1745625"/>
        <a:ext cx="2651002" cy="3192388"/>
      </dsp:txXfrm>
    </dsp:sp>
    <dsp:sp modelId="{FC551BF9-0F6B-4912-A8E9-B363CFD527EC}">
      <dsp:nvSpPr>
        <dsp:cNvPr id="0" name=""/>
        <dsp:cNvSpPr/>
      </dsp:nvSpPr>
      <dsp:spPr>
        <a:xfrm>
          <a:off x="9358915" y="116360"/>
          <a:ext cx="927850" cy="9278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9FA0B4-19EF-4809-8EA9-4C98E2DDA83F}">
      <dsp:nvSpPr>
        <dsp:cNvPr id="0" name=""/>
        <dsp:cNvSpPr/>
      </dsp:nvSpPr>
      <dsp:spPr>
        <a:xfrm>
          <a:off x="9358915" y="1251542"/>
          <a:ext cx="2651002" cy="39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dirty="0"/>
            <a:t>Training Content</a:t>
          </a:r>
        </a:p>
      </dsp:txBody>
      <dsp:txXfrm>
        <a:off x="9358915" y="1251542"/>
        <a:ext cx="2651002" cy="397650"/>
      </dsp:txXfrm>
    </dsp:sp>
    <dsp:sp modelId="{4EFB2E16-0BBD-411E-99D7-12C2CBAFFD44}">
      <dsp:nvSpPr>
        <dsp:cNvPr id="0" name=""/>
        <dsp:cNvSpPr/>
      </dsp:nvSpPr>
      <dsp:spPr>
        <a:xfrm>
          <a:off x="9358915" y="1745625"/>
          <a:ext cx="2651002" cy="3192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Standard training package</a:t>
          </a:r>
        </a:p>
        <a:p>
          <a:pPr marL="0" lvl="0" indent="0" algn="l" defTabSz="711200">
            <a:lnSpc>
              <a:spcPct val="100000"/>
            </a:lnSpc>
            <a:spcBef>
              <a:spcPct val="0"/>
            </a:spcBef>
            <a:spcAft>
              <a:spcPct val="35000"/>
            </a:spcAft>
            <a:buNone/>
          </a:pPr>
          <a:r>
            <a:rPr lang="en-US" sz="1600" kern="1200" dirty="0"/>
            <a:t>Review of QA practices and national guidelines</a:t>
          </a:r>
        </a:p>
        <a:p>
          <a:pPr marL="0" lvl="0" indent="0" algn="l" defTabSz="711200">
            <a:lnSpc>
              <a:spcPct val="100000"/>
            </a:lnSpc>
            <a:spcBef>
              <a:spcPct val="0"/>
            </a:spcBef>
            <a:spcAft>
              <a:spcPct val="35000"/>
            </a:spcAft>
            <a:buNone/>
          </a:pPr>
          <a:r>
            <a:rPr lang="en-US" sz="1600" kern="1200" dirty="0"/>
            <a:t>Introduction to Site Audits</a:t>
          </a:r>
        </a:p>
        <a:p>
          <a:pPr marL="0" lvl="0" indent="0" algn="l" defTabSz="711200">
            <a:lnSpc>
              <a:spcPct val="100000"/>
            </a:lnSpc>
            <a:spcBef>
              <a:spcPct val="0"/>
            </a:spcBef>
            <a:spcAft>
              <a:spcPct val="35000"/>
            </a:spcAft>
            <a:buNone/>
          </a:pPr>
          <a:r>
            <a:rPr lang="en-US" sz="1600" kern="1200"/>
            <a:t>Introduction to Audit Tool (SPI-RRT)</a:t>
          </a:r>
        </a:p>
        <a:p>
          <a:pPr marL="0" lvl="0" indent="0" algn="l" defTabSz="711200">
            <a:lnSpc>
              <a:spcPct val="100000"/>
            </a:lnSpc>
            <a:spcBef>
              <a:spcPct val="0"/>
            </a:spcBef>
            <a:spcAft>
              <a:spcPct val="35000"/>
            </a:spcAft>
            <a:buNone/>
          </a:pPr>
          <a:r>
            <a:rPr lang="en-US" sz="1600" kern="1200"/>
            <a:t>Review of e-tool (ODK) to collect audit data</a:t>
          </a:r>
        </a:p>
        <a:p>
          <a:pPr marL="0" lvl="0" indent="0" algn="l" defTabSz="711200">
            <a:lnSpc>
              <a:spcPct val="100000"/>
            </a:lnSpc>
            <a:spcBef>
              <a:spcPct val="0"/>
            </a:spcBef>
            <a:spcAft>
              <a:spcPct val="35000"/>
            </a:spcAft>
            <a:buNone/>
          </a:pPr>
          <a:r>
            <a:rPr lang="en-US" sz="1600" kern="1200"/>
            <a:t>Assessing Competency –Site Audit Practical</a:t>
          </a:r>
        </a:p>
      </dsp:txBody>
      <dsp:txXfrm>
        <a:off x="9358915" y="1745625"/>
        <a:ext cx="2651002" cy="319238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D516B-44D2-4523-A38C-291035FE50F9}" type="datetimeFigureOut">
              <a:rPr lang="en-US" smtClean="0"/>
              <a:t>12/29/2022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8FAEA-1AB8-42BD-8855-5A539895657E}" type="slidenum">
              <a:rPr lang="en-US" smtClean="0"/>
              <a:t>‹#›</a:t>
            </a:fld>
            <a:endParaRPr lang="en-US"/>
          </a:p>
        </p:txBody>
      </p:sp>
    </p:spTree>
    <p:extLst>
      <p:ext uri="{BB962C8B-B14F-4D97-AF65-F5344CB8AC3E}">
        <p14:creationId xmlns:p14="http://schemas.microsoft.com/office/powerpoint/2010/main" val="1888426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a bit of background on HIV testing, the gaps observed under the HIV program which will help to give some context on how the SPI-RRT checklist plays a role in quality.</a:t>
            </a:r>
          </a:p>
          <a:p>
            <a:endParaRPr lang="en-US" dirty="0"/>
          </a:p>
        </p:txBody>
      </p:sp>
      <p:sp>
        <p:nvSpPr>
          <p:cNvPr id="4" name="Slide Number Placeholder 3"/>
          <p:cNvSpPr>
            <a:spLocks noGrp="1"/>
          </p:cNvSpPr>
          <p:nvPr>
            <p:ph type="sldNum" sz="quarter" idx="5"/>
          </p:nvPr>
        </p:nvSpPr>
        <p:spPr/>
        <p:txBody>
          <a:bodyPr/>
          <a:lstStyle/>
          <a:p>
            <a:fld id="{C6D8FAEA-1AB8-42BD-8855-5A539895657E}" type="slidenum">
              <a:rPr lang="en-US" smtClean="0"/>
              <a:t>1</a:t>
            </a:fld>
            <a:endParaRPr lang="en-US"/>
          </a:p>
        </p:txBody>
      </p:sp>
    </p:spTree>
    <p:extLst>
      <p:ext uri="{BB962C8B-B14F-4D97-AF65-F5344CB8AC3E}">
        <p14:creationId xmlns:p14="http://schemas.microsoft.com/office/powerpoint/2010/main" val="2847750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impact of COVID-19 we have to change the way we do trainings. As some of you have seen LaTasha wonderful presentation on virtual training in the era of COVID, we now have to shift from the traditional classroom did. Sessions and site audit </a:t>
            </a:r>
            <a:r>
              <a:rPr lang="en-US" dirty="0" err="1"/>
              <a:t>practicals</a:t>
            </a:r>
            <a:r>
              <a:rPr lang="en-US" dirty="0"/>
              <a:t> to virtual training approach.</a:t>
            </a:r>
          </a:p>
        </p:txBody>
      </p:sp>
      <p:sp>
        <p:nvSpPr>
          <p:cNvPr id="4" name="Slide Number Placeholder 3"/>
          <p:cNvSpPr>
            <a:spLocks noGrp="1"/>
          </p:cNvSpPr>
          <p:nvPr>
            <p:ph type="sldNum" sz="quarter" idx="5"/>
          </p:nvPr>
        </p:nvSpPr>
        <p:spPr/>
        <p:txBody>
          <a:bodyPr/>
          <a:lstStyle/>
          <a:p>
            <a:fld id="{F3C5165A-A82B-436D-9A75-D9B2592EE66F}" type="slidenum">
              <a:rPr lang="en-US" smtClean="0"/>
              <a:t>14</a:t>
            </a:fld>
            <a:endParaRPr lang="en-US" dirty="0"/>
          </a:p>
        </p:txBody>
      </p:sp>
    </p:spTree>
    <p:extLst>
      <p:ext uri="{BB962C8B-B14F-4D97-AF65-F5344CB8AC3E}">
        <p14:creationId xmlns:p14="http://schemas.microsoft.com/office/powerpoint/2010/main" val="192736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method is successful, then we will use this approach for future trainings</a:t>
            </a:r>
          </a:p>
        </p:txBody>
      </p:sp>
      <p:sp>
        <p:nvSpPr>
          <p:cNvPr id="4" name="Slide Number Placeholder 3"/>
          <p:cNvSpPr>
            <a:spLocks noGrp="1"/>
          </p:cNvSpPr>
          <p:nvPr>
            <p:ph type="sldNum" sz="quarter" idx="5"/>
          </p:nvPr>
        </p:nvSpPr>
        <p:spPr/>
        <p:txBody>
          <a:bodyPr/>
          <a:lstStyle/>
          <a:p>
            <a:fld id="{C6D8FAEA-1AB8-42BD-8855-5A539895657E}" type="slidenum">
              <a:rPr lang="en-US" smtClean="0"/>
              <a:t>15</a:t>
            </a:fld>
            <a:endParaRPr lang="en-US"/>
          </a:p>
        </p:txBody>
      </p:sp>
    </p:spTree>
    <p:extLst>
      <p:ext uri="{BB962C8B-B14F-4D97-AF65-F5344CB8AC3E}">
        <p14:creationId xmlns:p14="http://schemas.microsoft.com/office/powerpoint/2010/main" val="139410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HIV testing services scaled-up drastically from 1.9 million people offered services to 95 million in 2018. With this type of scale-up and in the era of test and start, the quality of HIV rapid testing becomes all the more critical to ensure the accuracy and reliability of the results.</a:t>
            </a:r>
          </a:p>
        </p:txBody>
      </p:sp>
      <p:sp>
        <p:nvSpPr>
          <p:cNvPr id="4" name="Footer Placeholder 3"/>
          <p:cNvSpPr>
            <a:spLocks noGrp="1"/>
          </p:cNvSpPr>
          <p:nvPr>
            <p:ph type="ftr" sz="quarter" idx="10"/>
          </p:nvPr>
        </p:nvSpPr>
        <p:spPr/>
        <p:txBody>
          <a:bodyPr/>
          <a:lstStyle/>
          <a:p>
            <a:r>
              <a:rPr lang="en-US"/>
              <a:t>HIV Rapid Test Quality Improvement Initiative</a:t>
            </a:r>
          </a:p>
        </p:txBody>
      </p:sp>
      <p:sp>
        <p:nvSpPr>
          <p:cNvPr id="5" name="Slide Number Placeholder 4"/>
          <p:cNvSpPr>
            <a:spLocks noGrp="1"/>
          </p:cNvSpPr>
          <p:nvPr>
            <p:ph type="sldNum" sz="quarter" idx="11"/>
          </p:nvPr>
        </p:nvSpPr>
        <p:spPr/>
        <p:txBody>
          <a:bodyPr/>
          <a:lstStyle/>
          <a:p>
            <a:fld id="{951CBC3A-470D-4216-A74D-33AD55D0699B}" type="slidenum">
              <a:rPr lang="en-US" smtClean="0"/>
              <a:t>2</a:t>
            </a:fld>
            <a:endParaRPr lang="en-US"/>
          </a:p>
        </p:txBody>
      </p:sp>
    </p:spTree>
    <p:extLst>
      <p:ext uri="{BB962C8B-B14F-4D97-AF65-F5344CB8AC3E}">
        <p14:creationId xmlns:p14="http://schemas.microsoft.com/office/powerpoint/2010/main" val="428598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issues that has been observed under the HIV program is misdiagnosis of a clients HIV status. Where a person has been given a false positive or false negative diagnosis. What is the impact of a false positive or false neg diagnosis? These are just a few articles highlighting this issue.</a:t>
            </a:r>
          </a:p>
        </p:txBody>
      </p:sp>
      <p:sp>
        <p:nvSpPr>
          <p:cNvPr id="4" name="Slide Number Placeholder 3"/>
          <p:cNvSpPr>
            <a:spLocks noGrp="1"/>
          </p:cNvSpPr>
          <p:nvPr>
            <p:ph type="sldNum" sz="quarter" idx="5"/>
          </p:nvPr>
        </p:nvSpPr>
        <p:spPr/>
        <p:txBody>
          <a:bodyPr/>
          <a:lstStyle/>
          <a:p>
            <a:fld id="{C6D8FAEA-1AB8-42BD-8855-5A539895657E}" type="slidenum">
              <a:rPr lang="en-US" smtClean="0"/>
              <a:t>3</a:t>
            </a:fld>
            <a:endParaRPr lang="en-US"/>
          </a:p>
        </p:txBody>
      </p:sp>
    </p:spTree>
    <p:extLst>
      <p:ext uri="{BB962C8B-B14F-4D97-AF65-F5344CB8AC3E}">
        <p14:creationId xmlns:p14="http://schemas.microsoft.com/office/powerpoint/2010/main" val="147979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reason that the rapid testing continuous quality improvement initiative was developed.</a:t>
            </a:r>
          </a:p>
        </p:txBody>
      </p:sp>
      <p:sp>
        <p:nvSpPr>
          <p:cNvPr id="4" name="Slide Number Placeholder 3"/>
          <p:cNvSpPr>
            <a:spLocks noGrp="1"/>
          </p:cNvSpPr>
          <p:nvPr>
            <p:ph type="sldNum" sz="quarter" idx="5"/>
          </p:nvPr>
        </p:nvSpPr>
        <p:spPr/>
        <p:txBody>
          <a:bodyPr/>
          <a:lstStyle/>
          <a:p>
            <a:fld id="{C6D8FAEA-1AB8-42BD-8855-5A539895657E}" type="slidenum">
              <a:rPr lang="en-US" smtClean="0"/>
              <a:t>4</a:t>
            </a:fld>
            <a:endParaRPr lang="en-US"/>
          </a:p>
        </p:txBody>
      </p:sp>
    </p:spTree>
    <p:extLst>
      <p:ext uri="{BB962C8B-B14F-4D97-AF65-F5344CB8AC3E}">
        <p14:creationId xmlns:p14="http://schemas.microsoft.com/office/powerpoint/2010/main" val="134119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Policy Engagement - Engage stakeholders &amp; advocate for resource allocation, Invest in quality systems</a:t>
            </a:r>
          </a:p>
          <a:p>
            <a:r>
              <a:rPr lang="en-US" dirty="0"/>
              <a:t>Increasing coverage of Proficiency Testing – we want to make sure all sites and/or testers that offer HIV rapid testing are participating in a PT program, data is analyzed and feedback is provided in a timely fashion so corrective action can be implemented and sites and/or testers improve</a:t>
            </a:r>
          </a:p>
          <a:p>
            <a:r>
              <a:rPr lang="en-US" dirty="0"/>
              <a:t>Scaling up Standardized HIV Testing Register - Increase uptake of standardized HIV testing register, collect and analyze data from the HTS register for real-time monitoring and corrective actions</a:t>
            </a:r>
          </a:p>
          <a:p>
            <a:r>
              <a:rPr lang="en-US" dirty="0"/>
              <a:t>Establishing a certification program - Develop a competency-based training program to certify testers, Monitor quality compliance at testing sites for certification </a:t>
            </a:r>
          </a:p>
          <a:p>
            <a:endParaRPr lang="en-US" dirty="0"/>
          </a:p>
          <a:p>
            <a:r>
              <a:rPr lang="en-US" dirty="0"/>
              <a:t>Now with the implementation of the HIV-1 recent infection surveillance in countries using the rapid test for recent infection it is important to integrate these CQI concepts with RTRI.</a:t>
            </a:r>
          </a:p>
        </p:txBody>
      </p:sp>
      <p:sp>
        <p:nvSpPr>
          <p:cNvPr id="4" name="Slide Number Placeholder 3"/>
          <p:cNvSpPr>
            <a:spLocks noGrp="1"/>
          </p:cNvSpPr>
          <p:nvPr>
            <p:ph type="sldNum" sz="quarter" idx="5"/>
          </p:nvPr>
        </p:nvSpPr>
        <p:spPr/>
        <p:txBody>
          <a:bodyPr/>
          <a:lstStyle/>
          <a:p>
            <a:fld id="{C6D8FAEA-1AB8-42BD-8855-5A539895657E}" type="slidenum">
              <a:rPr lang="en-US" smtClean="0"/>
              <a:t>5</a:t>
            </a:fld>
            <a:endParaRPr lang="en-US"/>
          </a:p>
        </p:txBody>
      </p:sp>
    </p:spTree>
    <p:extLst>
      <p:ext uri="{BB962C8B-B14F-4D97-AF65-F5344CB8AC3E}">
        <p14:creationId xmlns:p14="http://schemas.microsoft.com/office/powerpoint/2010/main" val="33521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quality testing, reporting, pre- and post-testing counseling a quality management system should be implemented.  The</a:t>
            </a:r>
            <a:r>
              <a:rPr lang="en-US" baseline="0" dirty="0"/>
              <a:t> diagram above shows the steps of quality assurance that should occur in a continuous cycle to implement the quality management system:</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Plan/Develop - Planning through engaging leadership, establishing a national QA coordination team, in the develop phase defining roles and responsibilities of key partners involved, reviewing and developing QA tools such as training and data capture tools</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Implementation is done through training and certification of test providers, site accreditation, supportive supervision, adequate quality and process control, documentation and ensuring a robust supply chain.</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Monitoring phase – reviewing and analyzing the data from these QA activities</a:t>
            </a:r>
          </a:p>
          <a:p>
            <a:pPr marL="181240" indent="-181240">
              <a:buFont typeface="Arial" panose="020B0604020202020204" pitchFamily="34" charset="0"/>
              <a:buChar char="•"/>
            </a:pPr>
            <a:r>
              <a:rPr lang="en-US" dirty="0"/>
              <a:t>Corrective actions – providing timely feedback to sites and implementing corrective actions such as on-site refresher trainings</a:t>
            </a:r>
          </a:p>
          <a:p>
            <a:pPr marL="181240" indent="-181240">
              <a:buFont typeface="Arial" panose="020B0604020202020204" pitchFamily="34" charset="0"/>
              <a:buChar char="•"/>
            </a:pPr>
            <a:r>
              <a:rPr lang="en-US" dirty="0"/>
              <a:t>The end goal is to show Improvement and </a:t>
            </a:r>
            <a:r>
              <a:rPr lang="en-US" baseline="0" dirty="0"/>
              <a:t>using data for decision-making, undertaking advocacy and communication, and increasing ownership</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a:t>Assuring the Quality of HIV Rapid Testing</a:t>
            </a:r>
            <a:endParaRPr lang="en-US" dirty="0"/>
          </a:p>
        </p:txBody>
      </p:sp>
      <p:sp>
        <p:nvSpPr>
          <p:cNvPr id="5" name="Slide Number Placeholder 4"/>
          <p:cNvSpPr>
            <a:spLocks noGrp="1"/>
          </p:cNvSpPr>
          <p:nvPr>
            <p:ph type="sldNum" sz="quarter" idx="11"/>
          </p:nvPr>
        </p:nvSpPr>
        <p:spPr/>
        <p:txBody>
          <a:bodyPr/>
          <a:lstStyle/>
          <a:p>
            <a:fld id="{2DCAB681-EBD2-478C-9EB8-8C9A824ED6D1}" type="slidenum">
              <a:rPr lang="en-US" smtClean="0"/>
              <a:pPr/>
              <a:t>6</a:t>
            </a:fld>
            <a:endParaRPr lang="en-US" dirty="0"/>
          </a:p>
        </p:txBody>
      </p:sp>
    </p:spTree>
    <p:extLst>
      <p:ext uri="{BB962C8B-B14F-4D97-AF65-F5344CB8AC3E}">
        <p14:creationId xmlns:p14="http://schemas.microsoft.com/office/powerpoint/2010/main" val="276713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quality testing, reporting, pre- and post-testing counseling a quality management system should be implemented.  The</a:t>
            </a:r>
            <a:r>
              <a:rPr lang="en-US" baseline="0" dirty="0"/>
              <a:t> diagram above shows the steps of quality assurance that should occur in a continuous cycle to implement the quality management system:</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Plan/Develop - Planning through engaging leadership, establishing a national QA coordination team, in the develop phase defining roles and responsibilities of key partners involved, reviewing and developing QA tools such as training and data capture tools</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r>
              <a:rPr lang="en-US" baseline="0" dirty="0"/>
              <a:t>Implementation is done through training and certification of test providers, site accreditation, supportive supervision, adequate quality and process control, documentation and ensuring a robust supply chain.</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Monitoring phase – reviewing and analyzing the data from these QA activities</a:t>
            </a:r>
          </a:p>
          <a:p>
            <a:pPr marL="181240" indent="-181240">
              <a:buFont typeface="Arial" panose="020B0604020202020204" pitchFamily="34" charset="0"/>
              <a:buChar char="•"/>
            </a:pPr>
            <a:r>
              <a:rPr lang="en-US" dirty="0"/>
              <a:t>Corrective actions – providing timely feedback to sites and implementing corrective actions such as on-site refresher trainings</a:t>
            </a:r>
          </a:p>
          <a:p>
            <a:pPr marL="181240" indent="-181240">
              <a:buFont typeface="Arial" panose="020B0604020202020204" pitchFamily="34" charset="0"/>
              <a:buChar char="•"/>
            </a:pPr>
            <a:r>
              <a:rPr lang="en-US" dirty="0"/>
              <a:t>The end goal is to show Improvement and </a:t>
            </a:r>
            <a:r>
              <a:rPr lang="en-US" baseline="0" dirty="0"/>
              <a:t>using data for decision-making, undertaking advocacy and communication, and increasing ownership</a:t>
            </a:r>
          </a:p>
          <a:p>
            <a:pPr marL="181240" indent="-18124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C6D8FAEA-1AB8-42BD-8855-5A539895657E}" type="slidenum">
              <a:rPr lang="en-US" smtClean="0"/>
              <a:t>7</a:t>
            </a:fld>
            <a:endParaRPr lang="en-US"/>
          </a:p>
        </p:txBody>
      </p:sp>
    </p:spTree>
    <p:extLst>
      <p:ext uri="{BB962C8B-B14F-4D97-AF65-F5344CB8AC3E}">
        <p14:creationId xmlns:p14="http://schemas.microsoft.com/office/powerpoint/2010/main" val="33833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7BB1C-D569-4554-B7F8-D0B86C577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07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7BB1C-D569-4554-B7F8-D0B86C577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596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1002" y="5952204"/>
            <a:ext cx="2507719" cy="853236"/>
          </a:xfrm>
          <a:prstGeom prst="rect">
            <a:avLst/>
          </a:prstGeom>
        </p:spPr>
      </p:pic>
      <p:sp>
        <p:nvSpPr>
          <p:cNvPr id="11" name="Text Placeholder 10"/>
          <p:cNvSpPr>
            <a:spLocks noGrp="1"/>
          </p:cNvSpPr>
          <p:nvPr>
            <p:ph type="body" sz="quarter" idx="16" hasCustomPrompt="1"/>
          </p:nvPr>
        </p:nvSpPr>
        <p:spPr>
          <a:xfrm>
            <a:off x="220980" y="5264943"/>
            <a:ext cx="9360022" cy="1063009"/>
          </a:xfrm>
        </p:spPr>
        <p:txBody>
          <a:bodyPr anchor="b">
            <a:normAutofit/>
          </a:bodyPr>
          <a:lstStyle>
            <a:lvl1pPr marL="0" indent="0">
              <a:buNone/>
              <a:defRPr sz="2400" baseline="0"/>
            </a:lvl1pPr>
          </a:lstStyle>
          <a:p>
            <a:pPr lvl="0"/>
            <a:r>
              <a:rPr lang="en-US" dirty="0"/>
              <a:t>Weekday, Month DD, YYYY</a:t>
            </a:r>
          </a:p>
        </p:txBody>
      </p:sp>
      <p:sp>
        <p:nvSpPr>
          <p:cNvPr id="13" name="Title 1"/>
          <p:cNvSpPr>
            <a:spLocks noGrp="1"/>
          </p:cNvSpPr>
          <p:nvPr>
            <p:ph type="ctrTitle" hasCustomPrompt="1"/>
          </p:nvPr>
        </p:nvSpPr>
        <p:spPr>
          <a:xfrm>
            <a:off x="220980" y="1770342"/>
            <a:ext cx="11750040" cy="1928812"/>
          </a:xfrm>
        </p:spPr>
        <p:txBody>
          <a:bodyPr anchor="b"/>
          <a:lstStyle>
            <a:lvl1pPr algn="l">
              <a:defRPr sz="6000" b="1"/>
            </a:lvl1pPr>
          </a:lstStyle>
          <a:p>
            <a:r>
              <a:rPr lang="en-US" dirty="0"/>
              <a:t>Enter Presentation Title</a:t>
            </a:r>
          </a:p>
        </p:txBody>
      </p:sp>
      <p:sp>
        <p:nvSpPr>
          <p:cNvPr id="14" name="Subtitle 2"/>
          <p:cNvSpPr>
            <a:spLocks noGrp="1"/>
          </p:cNvSpPr>
          <p:nvPr>
            <p:ph type="subTitle" idx="1" hasCustomPrompt="1"/>
          </p:nvPr>
        </p:nvSpPr>
        <p:spPr>
          <a:xfrm>
            <a:off x="220980" y="4038600"/>
            <a:ext cx="11750040" cy="886897"/>
          </a:xfrm>
        </p:spPr>
        <p:txBody>
          <a:bodyPr anchor="b"/>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 or author</a:t>
            </a:r>
          </a:p>
        </p:txBody>
      </p:sp>
      <p:sp>
        <p:nvSpPr>
          <p:cNvPr id="7" name="TextBox 6"/>
          <p:cNvSpPr txBox="1"/>
          <p:nvPr userDrawn="1"/>
        </p:nvSpPr>
        <p:spPr>
          <a:xfrm>
            <a:off x="0" y="643968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16950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73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316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fld id="{85BBAF48-2645-4545-8A0F-61C141A611E0}" type="datetimeFigureOut">
              <a:rPr lang="en-US"/>
              <a:pPr>
                <a:defRPr/>
              </a:pPr>
              <a:t>12/29/2022</a:t>
            </a:fld>
            <a:endParaRPr lang="en-US" dirty="0"/>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2E471D8-EE22-421E-B773-E84D427D5AE1}" type="slidenum">
              <a:rPr lang="en-US" altLang="en-US"/>
              <a:pPr/>
              <a:t>‹#›</a:t>
            </a:fld>
            <a:endParaRPr lang="en-US" altLang="en-US" dirty="0"/>
          </a:p>
        </p:txBody>
      </p:sp>
    </p:spTree>
    <p:extLst>
      <p:ext uri="{BB962C8B-B14F-4D97-AF65-F5344CB8AC3E}">
        <p14:creationId xmlns:p14="http://schemas.microsoft.com/office/powerpoint/2010/main" val="2493128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1">
                <a:solidFill>
                  <a:schemeClr val="accent1"/>
                </a:solidFill>
              </a:defRPr>
            </a:lvl1pPr>
            <a:lvl2pPr marL="685800" marR="0"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First-level bullet</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Second-level bullet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Third-level bullet</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Fourth-level bullet</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Fifth-level bullet</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039E477-088D-487D-A482-1547B74FD154}"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2936871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Enter slide title</a:t>
            </a:r>
          </a:p>
        </p:txBody>
      </p:sp>
      <p:sp>
        <p:nvSpPr>
          <p:cNvPr id="3" name="Content Placeholder 2"/>
          <p:cNvSpPr>
            <a:spLocks noGrp="1"/>
          </p:cNvSpPr>
          <p:nvPr>
            <p:ph idx="1" hasCustomPrompt="1"/>
          </p:nvPr>
        </p:nvSpPr>
        <p:spPr/>
        <p:txBody>
          <a:bodyPr/>
          <a:lstStyle>
            <a:lvl1pPr>
              <a:defRPr b="1">
                <a:solidFill>
                  <a:schemeClr val="accent1"/>
                </a:solidFill>
              </a:defRPr>
            </a:lvl1pPr>
            <a:lvl2pPr>
              <a:buClr>
                <a:schemeClr val="accent1"/>
              </a:buClr>
              <a:defRPr/>
            </a:lvl2pPr>
            <a:lvl3pPr>
              <a:buClr>
                <a:schemeClr val="accent3"/>
              </a:buClr>
              <a:defRPr baseline="0"/>
            </a:lvl3pPr>
            <a:lvl4pPr>
              <a:defRPr/>
            </a:lvl4pPr>
            <a:lvl5pPr>
              <a:defRPr/>
            </a:lvl5pPr>
          </a:lstStyle>
          <a:p>
            <a:pPr lvl="0"/>
            <a:r>
              <a:rPr lang="en-US" dirty="0"/>
              <a:t>First-level bullet</a:t>
            </a:r>
          </a:p>
          <a:p>
            <a:pPr lvl="1"/>
            <a:r>
              <a:rPr lang="en-US" dirty="0"/>
              <a:t>Second-level bullet</a:t>
            </a:r>
          </a:p>
          <a:p>
            <a:pPr lvl="2"/>
            <a:r>
              <a:rPr lang="en-US" dirty="0"/>
              <a:t>Third-level bullet</a:t>
            </a:r>
          </a:p>
          <a:p>
            <a:pPr lvl="3"/>
            <a:r>
              <a:rPr lang="en-US" dirty="0"/>
              <a:t>Fourth-level bullet</a:t>
            </a:r>
          </a:p>
          <a:p>
            <a:pPr lvl="4"/>
            <a:r>
              <a:rPr lang="en-US" dirty="0"/>
              <a:t>Fifth-level bullet</a:t>
            </a:r>
          </a:p>
        </p:txBody>
      </p:sp>
      <p:sp>
        <p:nvSpPr>
          <p:cNvPr id="6" name="Slide Number Placeholder 5"/>
          <p:cNvSpPr>
            <a:spLocks noGrp="1"/>
          </p:cNvSpPr>
          <p:nvPr>
            <p:ph type="sldNum" sz="quarter" idx="12"/>
          </p:nvPr>
        </p:nvSpPr>
        <p:spPr/>
        <p:txBody>
          <a:bodyPr/>
          <a:lstStyle/>
          <a:p>
            <a:fld id="{6039E477-088D-487D-A482-1547B74FD154}"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1053647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8E94053-623F-4B1D-A87E-F74B125D2F11}"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40369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217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0CFEC368-1D7A-4F81-ABF6-AE0E36BAF64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dirty="0">
              <a:solidFill>
                <a:srgbClr val="775F55"/>
              </a:solidFill>
            </a:endParaRPr>
          </a:p>
        </p:txBody>
      </p:sp>
    </p:spTree>
    <p:extLst>
      <p:ext uri="{BB962C8B-B14F-4D97-AF65-F5344CB8AC3E}">
        <p14:creationId xmlns:p14="http://schemas.microsoft.com/office/powerpoint/2010/main" val="69974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5333"/>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599903"/>
            <a:ext cx="5384800" cy="2190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99903"/>
            <a:ext cx="5384800" cy="2190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3528"/>
            <a:ext cx="5384800" cy="2192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3528"/>
            <a:ext cx="5384800" cy="21922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fld id="{142E062D-82A4-4DB1-9057-7D9253BBAD34}" type="datetimeFigureOut">
              <a:rPr lang="en-US" smtClean="0"/>
              <a:t>12/29/2022</a:t>
            </a:fld>
            <a:endParaRPr lang="en-US" dirty="0"/>
          </a:p>
        </p:txBody>
      </p:sp>
      <p:sp>
        <p:nvSpPr>
          <p:cNvPr id="8" name="Rectangle 5"/>
          <p:cNvSpPr>
            <a:spLocks noGrp="1" noChangeArrowheads="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endParaRPr lang="en-US" dirty="0"/>
          </a:p>
        </p:txBody>
      </p:sp>
      <p:sp>
        <p:nvSpPr>
          <p:cNvPr id="9" name="Rectangle 6"/>
          <p:cNvSpPr>
            <a:spLocks noGrp="1" noChangeArrowheads="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B4C26604-B190-48B5-BDBD-4800D8B4A9E2}" type="slidenum">
              <a:rPr lang="en-US" smtClean="0"/>
              <a:t>‹#›</a:t>
            </a:fld>
            <a:endParaRPr lang="en-US" dirty="0"/>
          </a:p>
        </p:txBody>
      </p:sp>
    </p:spTree>
    <p:extLst>
      <p:ext uri="{BB962C8B-B14F-4D97-AF65-F5344CB8AC3E}">
        <p14:creationId xmlns:p14="http://schemas.microsoft.com/office/powerpoint/2010/main" val="324020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4" name="Slide Number Placeholder 5"/>
          <p:cNvSpPr>
            <a:spLocks noGrp="1"/>
          </p:cNvSpPr>
          <p:nvPr>
            <p:ph type="sldNum" sz="quarter" idx="12"/>
          </p:nvPr>
        </p:nvSpPr>
        <p:spPr>
          <a:xfrm>
            <a:off x="10878282" y="6476874"/>
            <a:ext cx="1054100" cy="365125"/>
          </a:xfrm>
        </p:spPr>
        <p:txBody>
          <a:bodyPr/>
          <a:lstStyle/>
          <a:p>
            <a:fld id="{6039E477-088D-487D-A482-1547B74FD154}" type="slidenum">
              <a:rPr lang="en-US" smtClean="0"/>
              <a:t>‹#›</a:t>
            </a:fld>
            <a:endParaRPr lang="en-US"/>
          </a:p>
        </p:txBody>
      </p:sp>
      <p:sp>
        <p:nvSpPr>
          <p:cNvPr id="5" name="Text Placeholder 8"/>
          <p:cNvSpPr>
            <a:spLocks noGrp="1"/>
          </p:cNvSpPr>
          <p:nvPr>
            <p:ph type="body" sz="quarter" idx="13" hasCustomPrompt="1"/>
          </p:nvPr>
        </p:nvSpPr>
        <p:spPr>
          <a:xfrm>
            <a:off x="3920692" y="6467223"/>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7" name="Content Placeholder 2"/>
          <p:cNvSpPr>
            <a:spLocks noGrp="1"/>
          </p:cNvSpPr>
          <p:nvPr>
            <p:ph idx="1"/>
          </p:nvPr>
        </p:nvSpPr>
        <p:spPr>
          <a:xfrm>
            <a:off x="257556" y="877986"/>
            <a:ext cx="11676888" cy="538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90362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5" name="Text Placeholder 4"/>
          <p:cNvSpPr>
            <a:spLocks noGrp="1"/>
          </p:cNvSpPr>
          <p:nvPr>
            <p:ph type="body" sz="quarter" idx="16" hasCustomPrompt="1"/>
          </p:nvPr>
        </p:nvSpPr>
        <p:spPr>
          <a:xfrm>
            <a:off x="257556" y="886885"/>
            <a:ext cx="11676888" cy="662832"/>
          </a:xfrm>
        </p:spPr>
        <p:txBody>
          <a:bodyPr lIns="0" rIns="0" anchor="ctr">
            <a:normAutofit/>
          </a:bodyPr>
          <a:lstStyle>
            <a:lvl1pPr marL="0" indent="0">
              <a:buNone/>
              <a:defRPr sz="3200" b="1"/>
            </a:lvl1pPr>
          </a:lstStyle>
          <a:p>
            <a:pPr lvl="0"/>
            <a:r>
              <a:rPr lang="en-US" dirty="0"/>
              <a:t>Enter subtitle</a:t>
            </a:r>
          </a:p>
        </p:txBody>
      </p:sp>
      <p:sp>
        <p:nvSpPr>
          <p:cNvPr id="6"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7"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Content Placeholder 2"/>
          <p:cNvSpPr>
            <a:spLocks noGrp="1"/>
          </p:cNvSpPr>
          <p:nvPr>
            <p:ph idx="1"/>
          </p:nvPr>
        </p:nvSpPr>
        <p:spPr>
          <a:xfrm>
            <a:off x="257556" y="1549716"/>
            <a:ext cx="11676888" cy="4724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91874973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82299" y="6486095"/>
            <a:ext cx="1315915" cy="365125"/>
          </a:xfrm>
        </p:spPr>
        <p:txBody>
          <a:bodyPr/>
          <a:lstStyle/>
          <a:p>
            <a:fld id="{6039E477-088D-487D-A482-1547B74FD154}" type="slidenum">
              <a:rPr lang="en-US" smtClean="0"/>
              <a:t>‹#›</a:t>
            </a:fld>
            <a:endParaRPr lang="en-US"/>
          </a:p>
        </p:txBody>
      </p:sp>
      <p:sp>
        <p:nvSpPr>
          <p:cNvPr id="7" name="Title 1"/>
          <p:cNvSpPr>
            <a:spLocks noGrp="1"/>
          </p:cNvSpPr>
          <p:nvPr>
            <p:ph type="title" hasCustomPrompt="1"/>
          </p:nvPr>
        </p:nvSpPr>
        <p:spPr>
          <a:xfrm>
            <a:off x="223345" y="1709739"/>
            <a:ext cx="11745311" cy="2483890"/>
          </a:xfrm>
        </p:spPr>
        <p:txBody>
          <a:bodyPr anchor="b"/>
          <a:lstStyle>
            <a:lvl1pPr>
              <a:defRPr sz="6000" b="1"/>
            </a:lvl1pPr>
          </a:lstStyle>
          <a:p>
            <a:r>
              <a:rPr lang="en-US" dirty="0"/>
              <a:t>Enter Section Title</a:t>
            </a:r>
          </a:p>
        </p:txBody>
      </p:sp>
      <p:sp>
        <p:nvSpPr>
          <p:cNvPr id="8" name="Text Placeholder 2"/>
          <p:cNvSpPr>
            <a:spLocks noGrp="1"/>
          </p:cNvSpPr>
          <p:nvPr>
            <p:ph type="body" idx="1" hasCustomPrompt="1"/>
          </p:nvPr>
        </p:nvSpPr>
        <p:spPr>
          <a:xfrm>
            <a:off x="223345" y="4587766"/>
            <a:ext cx="11745310" cy="1187044"/>
          </a:xfrm>
        </p:spPr>
        <p:txBody>
          <a:bodyPr anchor="b"/>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 subtitle</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380094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1"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2" name="Content Placeholder 2"/>
          <p:cNvSpPr>
            <a:spLocks noGrp="1"/>
          </p:cNvSpPr>
          <p:nvPr>
            <p:ph sz="half" idx="1"/>
          </p:nvPr>
        </p:nvSpPr>
        <p:spPr>
          <a:xfrm>
            <a:off x="236483"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6219444"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40092526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_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11"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5" name="Text Placeholder 2"/>
          <p:cNvSpPr>
            <a:spLocks noGrp="1"/>
          </p:cNvSpPr>
          <p:nvPr>
            <p:ph type="body" idx="1" hasCustomPrompt="1"/>
          </p:nvPr>
        </p:nvSpPr>
        <p:spPr>
          <a:xfrm>
            <a:off x="256032" y="798089"/>
            <a:ext cx="5727700" cy="73199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6" name="Content Placeholder 3"/>
          <p:cNvSpPr>
            <a:spLocks noGrp="1"/>
          </p:cNvSpPr>
          <p:nvPr>
            <p:ph sz="half" idx="2"/>
          </p:nvPr>
        </p:nvSpPr>
        <p:spPr>
          <a:xfrm>
            <a:off x="256032" y="1530084"/>
            <a:ext cx="5741543"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p:cNvSpPr>
            <a:spLocks noGrp="1"/>
          </p:cNvSpPr>
          <p:nvPr>
            <p:ph sz="quarter" idx="4"/>
          </p:nvPr>
        </p:nvSpPr>
        <p:spPr>
          <a:xfrm>
            <a:off x="6186042" y="1530084"/>
            <a:ext cx="5709920"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3" hasCustomPrompt="1"/>
          </p:nvPr>
        </p:nvSpPr>
        <p:spPr>
          <a:xfrm>
            <a:off x="6188074" y="786384"/>
            <a:ext cx="5705856" cy="731995"/>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4" name="TextBox 13"/>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94706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4" name="Text Placeholder 3"/>
          <p:cNvSpPr>
            <a:spLocks noGrp="1"/>
          </p:cNvSpPr>
          <p:nvPr>
            <p:ph type="body" sz="half" idx="2" hasCustomPrompt="1"/>
          </p:nvPr>
        </p:nvSpPr>
        <p:spPr>
          <a:xfrm>
            <a:off x="256032" y="886968"/>
            <a:ext cx="4400428" cy="55138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The quick brown fox jumps over the lazy dog. </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8" name="Content Placeholder 2"/>
          <p:cNvSpPr>
            <a:spLocks noGrp="1"/>
          </p:cNvSpPr>
          <p:nvPr>
            <p:ph idx="1"/>
          </p:nvPr>
        </p:nvSpPr>
        <p:spPr>
          <a:xfrm>
            <a:off x="4751832" y="886968"/>
            <a:ext cx="7150608" cy="5513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36938619"/>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992"/>
            <a:ext cx="12192000"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3" name="Picture Placeholder 2"/>
          <p:cNvSpPr>
            <a:spLocks noGrp="1"/>
          </p:cNvSpPr>
          <p:nvPr>
            <p:ph type="pic" idx="1"/>
          </p:nvPr>
        </p:nvSpPr>
        <p:spPr>
          <a:xfrm>
            <a:off x="4870937" y="886968"/>
            <a:ext cx="7031503" cy="5501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56032" y="886968"/>
            <a:ext cx="4398264" cy="550147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photo caption</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2"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95186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7"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a:p>
        </p:txBody>
      </p:sp>
      <p:sp>
        <p:nvSpPr>
          <p:cNvPr id="10"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5" name="TextBox 4"/>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01451256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Division of Global HIV &amp; TB</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9E477-088D-487D-A482-1547B74FD154}" type="slidenum">
              <a:rPr lang="en-US" smtClean="0"/>
              <a:t>‹#›</a:t>
            </a:fld>
            <a:endParaRPr lang="en-US"/>
          </a:p>
        </p:txBody>
      </p:sp>
    </p:spTree>
    <p:extLst>
      <p:ext uri="{BB962C8B-B14F-4D97-AF65-F5344CB8AC3E}">
        <p14:creationId xmlns:p14="http://schemas.microsoft.com/office/powerpoint/2010/main" val="1753015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E9B25C-4BFF-4B58-9A6B-CB283794D47F}"/>
              </a:ext>
            </a:extLst>
          </p:cNvPr>
          <p:cNvSpPr>
            <a:spLocks noGrp="1"/>
          </p:cNvSpPr>
          <p:nvPr>
            <p:ph type="ctrTitle"/>
          </p:nvPr>
        </p:nvSpPr>
        <p:spPr>
          <a:xfrm>
            <a:off x="220980" y="1662154"/>
            <a:ext cx="7912826" cy="2314491"/>
          </a:xfrm>
        </p:spPr>
        <p:txBody>
          <a:bodyPr>
            <a:noAutofit/>
          </a:bodyPr>
          <a:lstStyle/>
          <a:p>
            <a:r>
              <a:rPr lang="en-US" sz="5400" dirty="0">
                <a:solidFill>
                  <a:srgbClr val="FF0000"/>
                </a:solidFill>
              </a:rPr>
              <a:t>S</a:t>
            </a:r>
            <a:r>
              <a:rPr lang="en-US" sz="4800" dirty="0"/>
              <a:t>tepwise </a:t>
            </a:r>
            <a:r>
              <a:rPr lang="en-US" sz="5400" dirty="0">
                <a:solidFill>
                  <a:srgbClr val="FF0000"/>
                </a:solidFill>
              </a:rPr>
              <a:t>P</a:t>
            </a:r>
            <a:r>
              <a:rPr lang="en-US" sz="4800" dirty="0"/>
              <a:t>rocess for </a:t>
            </a:r>
            <a:r>
              <a:rPr lang="en-US" sz="5400" dirty="0">
                <a:solidFill>
                  <a:srgbClr val="FF0000"/>
                </a:solidFill>
              </a:rPr>
              <a:t>I</a:t>
            </a:r>
            <a:r>
              <a:rPr lang="en-US" sz="4800" dirty="0"/>
              <a:t>mproving the Quality of </a:t>
            </a:r>
            <a:r>
              <a:rPr lang="en-US" sz="5400" dirty="0">
                <a:solidFill>
                  <a:srgbClr val="FF0000"/>
                </a:solidFill>
              </a:rPr>
              <a:t>R</a:t>
            </a:r>
            <a:r>
              <a:rPr lang="en-US" sz="4800" dirty="0"/>
              <a:t>apid and </a:t>
            </a:r>
            <a:r>
              <a:rPr lang="en-US" sz="5400" dirty="0">
                <a:solidFill>
                  <a:srgbClr val="FF0000"/>
                </a:solidFill>
              </a:rPr>
              <a:t>R</a:t>
            </a:r>
            <a:r>
              <a:rPr lang="en-US" sz="4800" dirty="0"/>
              <a:t>ecency </a:t>
            </a:r>
            <a:r>
              <a:rPr lang="en-US" sz="5400" dirty="0">
                <a:solidFill>
                  <a:srgbClr val="FF0000"/>
                </a:solidFill>
              </a:rPr>
              <a:t>T</a:t>
            </a:r>
            <a:r>
              <a:rPr lang="en-US" sz="4800" dirty="0"/>
              <a:t>esting (</a:t>
            </a:r>
            <a:r>
              <a:rPr lang="en-US" sz="5400" dirty="0">
                <a:solidFill>
                  <a:srgbClr val="FF0000"/>
                </a:solidFill>
              </a:rPr>
              <a:t>SPI-RRT</a:t>
            </a:r>
            <a:r>
              <a:rPr lang="en-US" sz="4800" dirty="0"/>
              <a:t>)</a:t>
            </a:r>
          </a:p>
        </p:txBody>
      </p:sp>
      <p:sp>
        <p:nvSpPr>
          <p:cNvPr id="4" name="Subtitle 3">
            <a:extLst>
              <a:ext uri="{FF2B5EF4-FFF2-40B4-BE49-F238E27FC236}">
                <a16:creationId xmlns:a16="http://schemas.microsoft.com/office/drawing/2014/main" id="{531930F3-90FF-4096-B0E5-09D05271FF28}"/>
              </a:ext>
            </a:extLst>
          </p:cNvPr>
          <p:cNvSpPr>
            <a:spLocks noGrp="1"/>
          </p:cNvSpPr>
          <p:nvPr>
            <p:ph type="subTitle" idx="1"/>
          </p:nvPr>
        </p:nvSpPr>
        <p:spPr>
          <a:xfrm>
            <a:off x="220980" y="4474029"/>
            <a:ext cx="11750040" cy="886897"/>
          </a:xfrm>
        </p:spPr>
        <p:txBody>
          <a:bodyPr/>
          <a:lstStyle/>
          <a:p>
            <a:r>
              <a:rPr lang="en-US" dirty="0"/>
              <a:t>A Training Program on Auditing HIV Rapid and Recency Testing Sites Toward Certification</a:t>
            </a:r>
          </a:p>
        </p:txBody>
      </p:sp>
      <p:pic>
        <p:nvPicPr>
          <p:cNvPr id="5" name="Picture 4">
            <a:extLst>
              <a:ext uri="{FF2B5EF4-FFF2-40B4-BE49-F238E27FC236}">
                <a16:creationId xmlns:a16="http://schemas.microsoft.com/office/drawing/2014/main" id="{0EEF5B8C-C475-4287-8D78-DE2914B9211F}"/>
              </a:ext>
            </a:extLst>
          </p:cNvPr>
          <p:cNvPicPr>
            <a:picLocks noChangeAspect="1"/>
          </p:cNvPicPr>
          <p:nvPr/>
        </p:nvPicPr>
        <p:blipFill rotWithShape="1">
          <a:blip r:embed="rId3"/>
          <a:srcRect l="42921" t="33138" r="9928" b="31823"/>
          <a:stretch/>
        </p:blipFill>
        <p:spPr>
          <a:xfrm>
            <a:off x="8549640" y="1662154"/>
            <a:ext cx="2971800" cy="2667000"/>
          </a:xfrm>
          <a:prstGeom prst="rect">
            <a:avLst/>
          </a:prstGeom>
        </p:spPr>
      </p:pic>
    </p:spTree>
    <p:extLst>
      <p:ext uri="{BB962C8B-B14F-4D97-AF65-F5344CB8AC3E}">
        <p14:creationId xmlns:p14="http://schemas.microsoft.com/office/powerpoint/2010/main" val="1222472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0600"/>
          </a:xfrm>
          <a:solidFill>
            <a:srgbClr val="005DAA"/>
          </a:solidFill>
        </p:spPr>
        <p:txBody>
          <a:bodyPr vert="horz" lIns="274320" tIns="45720" rIns="274320" bIns="45720" rtlCol="0" anchor="ctr">
            <a:normAutofit/>
          </a:bodyPr>
          <a:lstStyle/>
          <a:p>
            <a:r>
              <a:rPr lang="en-US" dirty="0">
                <a:solidFill>
                  <a:schemeClr val="bg1"/>
                </a:solidFill>
              </a:rPr>
              <a:t>Training Approach </a:t>
            </a:r>
          </a:p>
        </p:txBody>
      </p:sp>
      <p:sp>
        <p:nvSpPr>
          <p:cNvPr id="4" name="Slide Number Placeholder 3"/>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039E477-088D-487D-A482-1547B74FD154}"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0" name="Content Placeholder 19"/>
          <p:cNvGraphicFramePr>
            <a:graphicFrameLocks noGrp="1"/>
          </p:cNvGraphicFramePr>
          <p:nvPr>
            <p:ph sz="quarter" idx="1"/>
          </p:nvPr>
        </p:nvGraphicFramePr>
        <p:xfrm>
          <a:off x="167950" y="1523708"/>
          <a:ext cx="12024050" cy="5054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133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1EDF35-2DF8-4EBC-A5BC-24338729D2FA}"/>
              </a:ext>
            </a:extLst>
          </p:cNvPr>
          <p:cNvGrpSpPr/>
          <p:nvPr/>
        </p:nvGrpSpPr>
        <p:grpSpPr>
          <a:xfrm>
            <a:off x="158621" y="1474237"/>
            <a:ext cx="11868538" cy="4273420"/>
            <a:chOff x="858838" y="1979613"/>
            <a:chExt cx="10788650" cy="3736975"/>
          </a:xfrm>
        </p:grpSpPr>
        <p:pic>
          <p:nvPicPr>
            <p:cNvPr id="4" name="Picture 3">
              <a:extLst>
                <a:ext uri="{FF2B5EF4-FFF2-40B4-BE49-F238E27FC236}">
                  <a16:creationId xmlns:a16="http://schemas.microsoft.com/office/drawing/2014/main" id="{8AB9DD0F-E140-48F3-98DF-72F2B9883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838" y="1979613"/>
              <a:ext cx="5008563" cy="3736975"/>
            </a:xfrm>
            <a:prstGeom prst="rect">
              <a:avLst/>
            </a:prstGeom>
          </p:spPr>
        </p:pic>
        <p:pic>
          <p:nvPicPr>
            <p:cNvPr id="9" name="Picture 8" descr="A person sitting at a desk&#10;&#10;Description automatically generated">
              <a:extLst>
                <a:ext uri="{FF2B5EF4-FFF2-40B4-BE49-F238E27FC236}">
                  <a16:creationId xmlns:a16="http://schemas.microsoft.com/office/drawing/2014/main" id="{552AFD72-912A-4064-88ED-7C623FAC75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9950" y="1979613"/>
              <a:ext cx="2076450" cy="1544638"/>
            </a:xfrm>
            <a:prstGeom prst="rect">
              <a:avLst/>
            </a:prstGeom>
          </p:spPr>
        </p:pic>
        <p:pic>
          <p:nvPicPr>
            <p:cNvPr id="14" name="Picture 13">
              <a:extLst>
                <a:ext uri="{FF2B5EF4-FFF2-40B4-BE49-F238E27FC236}">
                  <a16:creationId xmlns:a16="http://schemas.microsoft.com/office/drawing/2014/main" id="{0FD2A1D0-603D-44A2-B0C3-B6DCC6F0D7BF}"/>
                </a:ext>
              </a:extLst>
            </p:cNvPr>
            <p:cNvPicPr>
              <a:picLocks noChangeAspect="1"/>
            </p:cNvPicPr>
            <p:nvPr/>
          </p:nvPicPr>
          <p:blipFill rotWithShape="1">
            <a:blip r:embed="rId5"/>
            <a:srcRect l="9683" r="9291"/>
            <a:stretch/>
          </p:blipFill>
          <p:spPr>
            <a:xfrm>
              <a:off x="8108950" y="1979613"/>
              <a:ext cx="3538538" cy="3736975"/>
            </a:xfrm>
            <a:prstGeom prst="rect">
              <a:avLst/>
            </a:prstGeom>
          </p:spPr>
        </p:pic>
        <p:pic>
          <p:nvPicPr>
            <p:cNvPr id="2" name="Picture 1">
              <a:extLst>
                <a:ext uri="{FF2B5EF4-FFF2-40B4-BE49-F238E27FC236}">
                  <a16:creationId xmlns:a16="http://schemas.microsoft.com/office/drawing/2014/main" id="{535F1989-E597-4E97-ABB0-D95AEC72E2C6}"/>
                </a:ext>
              </a:extLst>
            </p:cNvPr>
            <p:cNvPicPr>
              <a:picLocks noChangeAspect="1"/>
            </p:cNvPicPr>
            <p:nvPr/>
          </p:nvPicPr>
          <p:blipFill>
            <a:blip r:embed="rId6"/>
            <a:stretch>
              <a:fillRect/>
            </a:stretch>
          </p:blipFill>
          <p:spPr>
            <a:xfrm>
              <a:off x="5949950" y="3606800"/>
              <a:ext cx="2076450" cy="2108200"/>
            </a:xfrm>
            <a:prstGeom prst="rect">
              <a:avLst/>
            </a:prstGeom>
          </p:spPr>
        </p:pic>
      </p:grpSp>
      <p:sp>
        <p:nvSpPr>
          <p:cNvPr id="11" name="Title 9">
            <a:extLst>
              <a:ext uri="{FF2B5EF4-FFF2-40B4-BE49-F238E27FC236}">
                <a16:creationId xmlns:a16="http://schemas.microsoft.com/office/drawing/2014/main" id="{62D409A0-743F-40C7-9AE7-79922C9F3A17}"/>
              </a:ext>
            </a:extLst>
          </p:cNvPr>
          <p:cNvSpPr>
            <a:spLocks noGrp="1"/>
          </p:cNvSpPr>
          <p:nvPr>
            <p:ph type="title"/>
          </p:nvPr>
        </p:nvSpPr>
        <p:spPr>
          <a:xfrm>
            <a:off x="3175" y="0"/>
            <a:ext cx="12188825" cy="785813"/>
          </a:xfrm>
          <a:solidFill>
            <a:srgbClr val="005DAA"/>
          </a:solidFill>
        </p:spPr>
        <p:txBody>
          <a:bodyPr vert="horz" lIns="274320" tIns="45720" rIns="274320" bIns="45720" rtlCol="0" anchor="ctr">
            <a:normAutofit/>
          </a:bodyPr>
          <a:lstStyle/>
          <a:p>
            <a:r>
              <a:rPr lang="en-US" dirty="0"/>
              <a:t>Training Structure</a:t>
            </a:r>
          </a:p>
        </p:txBody>
      </p:sp>
    </p:spTree>
    <p:extLst>
      <p:ext uri="{BB962C8B-B14F-4D97-AF65-F5344CB8AC3E}">
        <p14:creationId xmlns:p14="http://schemas.microsoft.com/office/powerpoint/2010/main" val="507992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63DEC6-9A3E-4181-BB86-5FF4439871D2}"/>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039E477-088D-487D-A482-1547B74FD154}"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640C411-DA4B-4F6D-B2CE-AC94E1E06773}"/>
              </a:ext>
            </a:extLst>
          </p:cNvPr>
          <p:cNvPicPr>
            <a:picLocks noChangeAspect="1"/>
          </p:cNvPicPr>
          <p:nvPr/>
        </p:nvPicPr>
        <p:blipFill>
          <a:blip r:embed="rId2"/>
          <a:stretch>
            <a:fillRect/>
          </a:stretch>
        </p:blipFill>
        <p:spPr>
          <a:xfrm>
            <a:off x="6959087" y="3838390"/>
            <a:ext cx="4347088" cy="2597258"/>
          </a:xfrm>
          <a:prstGeom prst="rect">
            <a:avLst/>
          </a:prstGeom>
        </p:spPr>
      </p:pic>
      <p:pic>
        <p:nvPicPr>
          <p:cNvPr id="13" name="Content Placeholder 12">
            <a:extLst>
              <a:ext uri="{FF2B5EF4-FFF2-40B4-BE49-F238E27FC236}">
                <a16:creationId xmlns:a16="http://schemas.microsoft.com/office/drawing/2014/main" id="{7BABFB86-F090-4212-A5DB-6989E0CD0615}"/>
              </a:ext>
            </a:extLst>
          </p:cNvPr>
          <p:cNvPicPr>
            <a:picLocks noGrp="1" noChangeAspect="1"/>
          </p:cNvPicPr>
          <p:nvPr>
            <p:ph sz="half" idx="1"/>
          </p:nvPr>
        </p:nvPicPr>
        <p:blipFill>
          <a:blip r:embed="rId3"/>
          <a:stretch>
            <a:fillRect/>
          </a:stretch>
        </p:blipFill>
        <p:spPr>
          <a:xfrm>
            <a:off x="591600" y="1165302"/>
            <a:ext cx="6286500" cy="5270346"/>
          </a:xfrm>
          <a:prstGeom prst="rect">
            <a:avLst/>
          </a:prstGeom>
        </p:spPr>
      </p:pic>
      <p:sp>
        <p:nvSpPr>
          <p:cNvPr id="14" name="Title 1">
            <a:extLst>
              <a:ext uri="{FF2B5EF4-FFF2-40B4-BE49-F238E27FC236}">
                <a16:creationId xmlns:a16="http://schemas.microsoft.com/office/drawing/2014/main" id="{274BD1D2-52BD-4F9A-8A62-AB788FECA29B}"/>
              </a:ext>
            </a:extLst>
          </p:cNvPr>
          <p:cNvSpPr txBox="1">
            <a:spLocks/>
          </p:cNvSpPr>
          <p:nvPr/>
        </p:nvSpPr>
        <p:spPr>
          <a:xfrm>
            <a:off x="0" y="0"/>
            <a:ext cx="12192000" cy="746449"/>
          </a:xfrm>
          <a:prstGeom prst="rect">
            <a:avLst/>
          </a:prstGeom>
          <a:solidFill>
            <a:srgbClr val="005DAA"/>
          </a:solidFill>
        </p:spPr>
        <p:txBody>
          <a:bodyPr vert="horz" lIns="274320" tIns="45720" rIns="274320" bIns="45720" rtlCol="0" anchor="ctr">
            <a:normAutofit/>
          </a:bodyPr>
          <a:lstStyle>
            <a:lvl1pPr algn="l" defTabSz="914400" rtl="0" eaLnBrk="1" latinLnBrk="0" hangingPunct="1">
              <a:lnSpc>
                <a:spcPct val="90000"/>
              </a:lnSpc>
              <a:spcBef>
                <a:spcPct val="0"/>
              </a:spcBef>
              <a:buNone/>
              <a:defRPr sz="4400" u="none"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Criteria for Site Auditors</a:t>
            </a:r>
          </a:p>
        </p:txBody>
      </p:sp>
      <p:pic>
        <p:nvPicPr>
          <p:cNvPr id="19" name="Content Placeholder 18">
            <a:extLst>
              <a:ext uri="{FF2B5EF4-FFF2-40B4-BE49-F238E27FC236}">
                <a16:creationId xmlns:a16="http://schemas.microsoft.com/office/drawing/2014/main" id="{21431FE2-EFFA-44AB-AEBB-58AF3A76D2B8}"/>
              </a:ext>
            </a:extLst>
          </p:cNvPr>
          <p:cNvPicPr>
            <a:picLocks noGrp="1" noChangeAspect="1"/>
          </p:cNvPicPr>
          <p:nvPr>
            <p:ph sz="half" idx="2"/>
          </p:nvPr>
        </p:nvPicPr>
        <p:blipFill>
          <a:blip r:embed="rId4"/>
          <a:stretch>
            <a:fillRect/>
          </a:stretch>
        </p:blipFill>
        <p:spPr>
          <a:xfrm>
            <a:off x="6959087" y="1165302"/>
            <a:ext cx="4347088" cy="2612939"/>
          </a:xfrm>
          <a:prstGeom prst="rect">
            <a:avLst/>
          </a:prstGeom>
        </p:spPr>
      </p:pic>
    </p:spTree>
    <p:extLst>
      <p:ext uri="{BB962C8B-B14F-4D97-AF65-F5344CB8AC3E}">
        <p14:creationId xmlns:p14="http://schemas.microsoft.com/office/powerpoint/2010/main" val="3305572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6449"/>
          </a:xfrm>
          <a:solidFill>
            <a:srgbClr val="005DAA"/>
          </a:solidFill>
        </p:spPr>
        <p:txBody>
          <a:bodyPr vert="horz" lIns="274320" tIns="45720" rIns="274320" bIns="45720" rtlCol="0" anchor="ctr">
            <a:normAutofit/>
          </a:bodyPr>
          <a:lstStyle/>
          <a:p>
            <a:r>
              <a:rPr lang="en-US" dirty="0"/>
              <a:t>Site Audit Practical</a:t>
            </a:r>
          </a:p>
        </p:txBody>
      </p:sp>
      <p:grpSp>
        <p:nvGrpSpPr>
          <p:cNvPr id="3" name="Group 2">
            <a:extLst>
              <a:ext uri="{FF2B5EF4-FFF2-40B4-BE49-F238E27FC236}">
                <a16:creationId xmlns:a16="http://schemas.microsoft.com/office/drawing/2014/main" id="{3B3B8924-8181-4A87-B0EB-A9F107636B45}"/>
              </a:ext>
            </a:extLst>
          </p:cNvPr>
          <p:cNvGrpSpPr/>
          <p:nvPr/>
        </p:nvGrpSpPr>
        <p:grpSpPr>
          <a:xfrm>
            <a:off x="321129" y="1387069"/>
            <a:ext cx="11549742" cy="4239290"/>
            <a:chOff x="858838" y="1897063"/>
            <a:chExt cx="10788650" cy="3902075"/>
          </a:xfrm>
        </p:grpSpPr>
        <p:pic>
          <p:nvPicPr>
            <p:cNvPr id="4" name="Picture 3">
              <a:extLst>
                <a:ext uri="{FF2B5EF4-FFF2-40B4-BE49-F238E27FC236}">
                  <a16:creationId xmlns:a16="http://schemas.microsoft.com/office/drawing/2014/main" id="{5AB47734-8587-4EAA-86A4-71A13DBB8702}"/>
                </a:ext>
              </a:extLst>
            </p:cNvPr>
            <p:cNvPicPr>
              <a:picLocks noChangeAspect="1"/>
            </p:cNvPicPr>
            <p:nvPr/>
          </p:nvPicPr>
          <p:blipFill>
            <a:blip r:embed="rId3"/>
            <a:stretch>
              <a:fillRect/>
            </a:stretch>
          </p:blipFill>
          <p:spPr>
            <a:xfrm>
              <a:off x="9153525" y="3949700"/>
              <a:ext cx="2493963" cy="1849438"/>
            </a:xfrm>
            <a:prstGeom prst="rect">
              <a:avLst/>
            </a:prstGeom>
          </p:spPr>
        </p:pic>
        <p:pic>
          <p:nvPicPr>
            <p:cNvPr id="5" name="Picture 4">
              <a:extLst>
                <a:ext uri="{FF2B5EF4-FFF2-40B4-BE49-F238E27FC236}">
                  <a16:creationId xmlns:a16="http://schemas.microsoft.com/office/drawing/2014/main" id="{2F6BB577-F537-4758-A1B1-16F2929948E9}"/>
                </a:ext>
              </a:extLst>
            </p:cNvPr>
            <p:cNvPicPr>
              <a:picLocks noChangeAspect="1"/>
            </p:cNvPicPr>
            <p:nvPr/>
          </p:nvPicPr>
          <p:blipFill>
            <a:blip r:embed="rId4"/>
            <a:stretch>
              <a:fillRect/>
            </a:stretch>
          </p:blipFill>
          <p:spPr>
            <a:xfrm>
              <a:off x="858838" y="1897063"/>
              <a:ext cx="2906713" cy="3902075"/>
            </a:xfrm>
            <a:prstGeom prst="rect">
              <a:avLst/>
            </a:prstGeom>
          </p:spPr>
        </p:pic>
        <p:pic>
          <p:nvPicPr>
            <p:cNvPr id="9" name="Picture 8">
              <a:extLst>
                <a:ext uri="{FF2B5EF4-FFF2-40B4-BE49-F238E27FC236}">
                  <a16:creationId xmlns:a16="http://schemas.microsoft.com/office/drawing/2014/main" id="{BD8144B4-8A6C-4705-A962-8DC3A0066830}"/>
                </a:ext>
              </a:extLst>
            </p:cNvPr>
            <p:cNvPicPr>
              <a:picLocks noChangeAspect="1"/>
            </p:cNvPicPr>
            <p:nvPr/>
          </p:nvPicPr>
          <p:blipFill>
            <a:blip r:embed="rId5"/>
            <a:stretch>
              <a:fillRect/>
            </a:stretch>
          </p:blipFill>
          <p:spPr>
            <a:xfrm>
              <a:off x="3846513" y="1897063"/>
              <a:ext cx="5224463" cy="3902075"/>
            </a:xfrm>
            <a:prstGeom prst="rect">
              <a:avLst/>
            </a:prstGeom>
          </p:spPr>
        </p:pic>
        <p:pic>
          <p:nvPicPr>
            <p:cNvPr id="10" name="Picture 9">
              <a:extLst>
                <a:ext uri="{FF2B5EF4-FFF2-40B4-BE49-F238E27FC236}">
                  <a16:creationId xmlns:a16="http://schemas.microsoft.com/office/drawing/2014/main" id="{4CB52594-B533-40E2-A5BA-FC0098578547}"/>
                </a:ext>
              </a:extLst>
            </p:cNvPr>
            <p:cNvPicPr>
              <a:picLocks noChangeAspect="1"/>
            </p:cNvPicPr>
            <p:nvPr/>
          </p:nvPicPr>
          <p:blipFill>
            <a:blip r:embed="rId6"/>
            <a:stretch>
              <a:fillRect/>
            </a:stretch>
          </p:blipFill>
          <p:spPr>
            <a:xfrm>
              <a:off x="9153525" y="1897063"/>
              <a:ext cx="2493963" cy="1970088"/>
            </a:xfrm>
            <a:prstGeom prst="rect">
              <a:avLst/>
            </a:prstGeom>
          </p:spPr>
        </p:pic>
      </p:grpSp>
      <p:sp>
        <p:nvSpPr>
          <p:cNvPr id="6" name="TextBox 5">
            <a:extLst>
              <a:ext uri="{FF2B5EF4-FFF2-40B4-BE49-F238E27FC236}">
                <a16:creationId xmlns:a16="http://schemas.microsoft.com/office/drawing/2014/main" id="{61AF19F0-E5C1-4239-B2D6-088499D76567}"/>
              </a:ext>
            </a:extLst>
          </p:cNvPr>
          <p:cNvSpPr txBox="1"/>
          <p:nvPr/>
        </p:nvSpPr>
        <p:spPr>
          <a:xfrm>
            <a:off x="659368" y="5040180"/>
            <a:ext cx="243529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Observe site operations</a:t>
            </a:r>
          </a:p>
        </p:txBody>
      </p:sp>
      <p:sp>
        <p:nvSpPr>
          <p:cNvPr id="11" name="TextBox 10">
            <a:extLst>
              <a:ext uri="{FF2B5EF4-FFF2-40B4-BE49-F238E27FC236}">
                <a16:creationId xmlns:a16="http://schemas.microsoft.com/office/drawing/2014/main" id="{57864D69-6476-4190-BB6E-0583D1D1B33E}"/>
              </a:ext>
            </a:extLst>
          </p:cNvPr>
          <p:cNvSpPr txBox="1"/>
          <p:nvPr/>
        </p:nvSpPr>
        <p:spPr>
          <a:xfrm>
            <a:off x="5047862" y="5113549"/>
            <a:ext cx="298579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 Observation of Testing</a:t>
            </a:r>
          </a:p>
        </p:txBody>
      </p:sp>
      <p:sp>
        <p:nvSpPr>
          <p:cNvPr id="12" name="TextBox 11">
            <a:extLst>
              <a:ext uri="{FF2B5EF4-FFF2-40B4-BE49-F238E27FC236}">
                <a16:creationId xmlns:a16="http://schemas.microsoft.com/office/drawing/2014/main" id="{AC286CFC-14AF-4AB2-AB44-3E9AF4631E08}"/>
              </a:ext>
            </a:extLst>
          </p:cNvPr>
          <p:cNvSpPr txBox="1"/>
          <p:nvPr/>
        </p:nvSpPr>
        <p:spPr>
          <a:xfrm>
            <a:off x="9331104" y="3121223"/>
            <a:ext cx="2409631"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Dissemination of findings</a:t>
            </a:r>
          </a:p>
        </p:txBody>
      </p:sp>
      <p:sp>
        <p:nvSpPr>
          <p:cNvPr id="13" name="TextBox 12">
            <a:extLst>
              <a:ext uri="{FF2B5EF4-FFF2-40B4-BE49-F238E27FC236}">
                <a16:creationId xmlns:a16="http://schemas.microsoft.com/office/drawing/2014/main" id="{77F5A1E1-95EC-4B0E-9250-7070554AE36A}"/>
              </a:ext>
            </a:extLst>
          </p:cNvPr>
          <p:cNvSpPr txBox="1"/>
          <p:nvPr/>
        </p:nvSpPr>
        <p:spPr>
          <a:xfrm>
            <a:off x="9199270" y="5298215"/>
            <a:ext cx="2671601" cy="73866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Compiling audit responses and summary of corrective actions into ODK tablet application</a:t>
            </a:r>
          </a:p>
        </p:txBody>
      </p:sp>
    </p:spTree>
    <p:extLst>
      <p:ext uri="{BB962C8B-B14F-4D97-AF65-F5344CB8AC3E}">
        <p14:creationId xmlns:p14="http://schemas.microsoft.com/office/powerpoint/2010/main" val="7387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84B2-809A-4ADD-B2CF-2A91ECCFF8EB}"/>
              </a:ext>
            </a:extLst>
          </p:cNvPr>
          <p:cNvSpPr>
            <a:spLocks noGrp="1"/>
          </p:cNvSpPr>
          <p:nvPr>
            <p:ph type="title"/>
          </p:nvPr>
        </p:nvSpPr>
        <p:spPr/>
        <p:txBody>
          <a:bodyPr/>
          <a:lstStyle/>
          <a:p>
            <a:r>
              <a:rPr lang="en-US" dirty="0"/>
              <a:t>Impact of COVID-19</a:t>
            </a:r>
          </a:p>
        </p:txBody>
      </p:sp>
      <p:sp>
        <p:nvSpPr>
          <p:cNvPr id="4" name="Text Placeholder 3">
            <a:extLst>
              <a:ext uri="{FF2B5EF4-FFF2-40B4-BE49-F238E27FC236}">
                <a16:creationId xmlns:a16="http://schemas.microsoft.com/office/drawing/2014/main" id="{E948FEB6-B4AD-4F50-B14B-09E457029CB0}"/>
              </a:ext>
            </a:extLst>
          </p:cNvPr>
          <p:cNvSpPr>
            <a:spLocks noGrp="1"/>
          </p:cNvSpPr>
          <p:nvPr>
            <p:ph type="body" sz="quarter" idx="13"/>
          </p:nvPr>
        </p:nvSpPr>
        <p:spPr/>
        <p:txBody>
          <a:bodyPr/>
          <a:lstStyle/>
          <a:p>
            <a:r>
              <a:rPr lang="en-US" dirty="0"/>
              <a:t>LaTasha Williams, MPH CDC-HQ</a:t>
            </a:r>
          </a:p>
        </p:txBody>
      </p:sp>
      <p:sp>
        <p:nvSpPr>
          <p:cNvPr id="13" name="Arrow: Right 12">
            <a:extLst>
              <a:ext uri="{FF2B5EF4-FFF2-40B4-BE49-F238E27FC236}">
                <a16:creationId xmlns:a16="http://schemas.microsoft.com/office/drawing/2014/main" id="{3D2A9318-BF44-4153-9450-27DF261D1427}"/>
              </a:ext>
            </a:extLst>
          </p:cNvPr>
          <p:cNvSpPr/>
          <p:nvPr/>
        </p:nvSpPr>
        <p:spPr>
          <a:xfrm>
            <a:off x="7862419" y="3377953"/>
            <a:ext cx="554509" cy="5762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9">
            <a:extLst>
              <a:ext uri="{FF2B5EF4-FFF2-40B4-BE49-F238E27FC236}">
                <a16:creationId xmlns:a16="http://schemas.microsoft.com/office/drawing/2014/main" id="{5E1A1DBE-146E-40FF-A385-CB746C4CA13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22" y="1897400"/>
            <a:ext cx="3090677" cy="3063200"/>
          </a:xfrm>
          <a:prstGeom prst="rect">
            <a:avLst/>
          </a:prstGeom>
          <a:ln w="12700">
            <a:solidFill>
              <a:schemeClr val="tx1"/>
            </a:solidFill>
          </a:ln>
          <a:effectLst>
            <a:outerShdw blurRad="63500" sx="102000" sy="102000" algn="ctr" rotWithShape="0">
              <a:prstClr val="black">
                <a:alpha val="40000"/>
              </a:prstClr>
            </a:outerShdw>
          </a:effectLst>
        </p:spPr>
      </p:pic>
      <p:pic>
        <p:nvPicPr>
          <p:cNvPr id="11" name="Content Placeholder 14" descr="Diagram&#10;&#10;Description automatically generated">
            <a:extLst>
              <a:ext uri="{FF2B5EF4-FFF2-40B4-BE49-F238E27FC236}">
                <a16:creationId xmlns:a16="http://schemas.microsoft.com/office/drawing/2014/main" id="{40D962EF-7468-4A41-893D-304D27D20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539" y="1910794"/>
            <a:ext cx="2939193" cy="3149477"/>
          </a:xfrm>
          <a:prstGeom prst="rect">
            <a:avLst/>
          </a:prstGeom>
          <a:ln w="12700">
            <a:solidFill>
              <a:schemeClr val="tx1"/>
            </a:solidFill>
          </a:ln>
          <a:effectLst>
            <a:outerShdw blurRad="63500" sx="102000" sy="102000" algn="ctr" rotWithShape="0">
              <a:prstClr val="black">
                <a:alpha val="40000"/>
              </a:prstClr>
            </a:outerShdw>
          </a:effectLst>
        </p:spPr>
      </p:pic>
      <p:pic>
        <p:nvPicPr>
          <p:cNvPr id="2050" name="Picture 2" descr="See the source image">
            <a:extLst>
              <a:ext uri="{FF2B5EF4-FFF2-40B4-BE49-F238E27FC236}">
                <a16:creationId xmlns:a16="http://schemas.microsoft.com/office/drawing/2014/main" id="{9A46BCE5-0EA8-418A-887D-A8D925C2E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609" y="1910795"/>
            <a:ext cx="3063200" cy="3063200"/>
          </a:xfrm>
          <a:prstGeom prst="rect">
            <a:avLst/>
          </a:prstGeom>
          <a:ln w="12700">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Plus Sign 6">
            <a:extLst>
              <a:ext uri="{FF2B5EF4-FFF2-40B4-BE49-F238E27FC236}">
                <a16:creationId xmlns:a16="http://schemas.microsoft.com/office/drawing/2014/main" id="{6A16944B-F831-4B92-A084-B7C6BCBA9227}"/>
              </a:ext>
            </a:extLst>
          </p:cNvPr>
          <p:cNvSpPr/>
          <p:nvPr/>
        </p:nvSpPr>
        <p:spPr>
          <a:xfrm>
            <a:off x="3717772" y="3285386"/>
            <a:ext cx="768440" cy="673309"/>
          </a:xfrm>
          <a:prstGeom prst="mathPlus">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FA81AD-AB92-492F-9E60-256E2FE790C4}"/>
              </a:ext>
            </a:extLst>
          </p:cNvPr>
          <p:cNvSpPr txBox="1"/>
          <p:nvPr/>
        </p:nvSpPr>
        <p:spPr>
          <a:xfrm>
            <a:off x="707606" y="5166805"/>
            <a:ext cx="2938508" cy="369332"/>
          </a:xfrm>
          <a:prstGeom prst="rect">
            <a:avLst/>
          </a:prstGeom>
          <a:noFill/>
        </p:spPr>
        <p:txBody>
          <a:bodyPr wrap="square" rtlCol="0">
            <a:spAutoFit/>
          </a:bodyPr>
          <a:lstStyle/>
          <a:p>
            <a:r>
              <a:rPr lang="en-US" dirty="0"/>
              <a:t>Classroom Didactic Sessions</a:t>
            </a:r>
          </a:p>
        </p:txBody>
      </p:sp>
      <p:sp>
        <p:nvSpPr>
          <p:cNvPr id="16" name="TextBox 15">
            <a:extLst>
              <a:ext uri="{FF2B5EF4-FFF2-40B4-BE49-F238E27FC236}">
                <a16:creationId xmlns:a16="http://schemas.microsoft.com/office/drawing/2014/main" id="{926F2CED-9763-4EB3-AB15-64C860EC61E9}"/>
              </a:ext>
            </a:extLst>
          </p:cNvPr>
          <p:cNvSpPr txBox="1"/>
          <p:nvPr/>
        </p:nvSpPr>
        <p:spPr>
          <a:xfrm>
            <a:off x="4926205" y="5166611"/>
            <a:ext cx="2266008" cy="369332"/>
          </a:xfrm>
          <a:prstGeom prst="rect">
            <a:avLst/>
          </a:prstGeom>
          <a:noFill/>
        </p:spPr>
        <p:txBody>
          <a:bodyPr wrap="square" rtlCol="0">
            <a:spAutoFit/>
          </a:bodyPr>
          <a:lstStyle/>
          <a:p>
            <a:r>
              <a:rPr lang="en-US" dirty="0"/>
              <a:t>Site Audit Practicals</a:t>
            </a:r>
          </a:p>
        </p:txBody>
      </p:sp>
      <p:sp>
        <p:nvSpPr>
          <p:cNvPr id="17" name="TextBox 16">
            <a:extLst>
              <a:ext uri="{FF2B5EF4-FFF2-40B4-BE49-F238E27FC236}">
                <a16:creationId xmlns:a16="http://schemas.microsoft.com/office/drawing/2014/main" id="{818B3925-1D06-49D9-BFC4-63E5ACE16343}"/>
              </a:ext>
            </a:extLst>
          </p:cNvPr>
          <p:cNvSpPr txBox="1"/>
          <p:nvPr/>
        </p:nvSpPr>
        <p:spPr>
          <a:xfrm>
            <a:off x="9437541" y="5166611"/>
            <a:ext cx="2266008" cy="369332"/>
          </a:xfrm>
          <a:prstGeom prst="rect">
            <a:avLst/>
          </a:prstGeom>
          <a:noFill/>
        </p:spPr>
        <p:txBody>
          <a:bodyPr wrap="square" rtlCol="0">
            <a:spAutoFit/>
          </a:bodyPr>
          <a:lstStyle/>
          <a:p>
            <a:r>
              <a:rPr lang="en-US" dirty="0"/>
              <a:t>Virtual Training</a:t>
            </a:r>
          </a:p>
        </p:txBody>
      </p:sp>
    </p:spTree>
    <p:extLst>
      <p:ext uri="{BB962C8B-B14F-4D97-AF65-F5344CB8AC3E}">
        <p14:creationId xmlns:p14="http://schemas.microsoft.com/office/powerpoint/2010/main" val="21697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0600"/>
          </a:xfrm>
          <a:solidFill>
            <a:srgbClr val="005DAA"/>
          </a:solidFill>
        </p:spPr>
        <p:txBody>
          <a:bodyPr vert="horz" lIns="274320" tIns="45720" rIns="274320" bIns="45720" rtlCol="0" anchor="ctr">
            <a:normAutofit/>
          </a:bodyPr>
          <a:lstStyle/>
          <a:p>
            <a:r>
              <a:rPr lang="en-US" dirty="0">
                <a:solidFill>
                  <a:schemeClr val="bg1"/>
                </a:solidFill>
              </a:rPr>
              <a:t>Virtual Training Approach </a:t>
            </a:r>
          </a:p>
        </p:txBody>
      </p:sp>
      <p:sp>
        <p:nvSpPr>
          <p:cNvPr id="4" name="Slide Number Placeholder 3"/>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039E477-088D-487D-A482-1547B74FD154}"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7" name="Content Placeholder 6">
            <a:extLst>
              <a:ext uri="{FF2B5EF4-FFF2-40B4-BE49-F238E27FC236}">
                <a16:creationId xmlns:a16="http://schemas.microsoft.com/office/drawing/2014/main" id="{035D2500-8771-472F-AD7F-F032672C3031}"/>
              </a:ext>
            </a:extLst>
          </p:cNvPr>
          <p:cNvGraphicFramePr>
            <a:graphicFrameLocks noGrp="1"/>
          </p:cNvGraphicFramePr>
          <p:nvPr>
            <p:ph sz="quarter" idx="1"/>
            <p:extLst>
              <p:ext uri="{D42A27DB-BD31-4B8C-83A1-F6EECF244321}">
                <p14:modId xmlns:p14="http://schemas.microsoft.com/office/powerpoint/2010/main" val="3990620415"/>
              </p:ext>
            </p:extLst>
          </p:nvPr>
        </p:nvGraphicFramePr>
        <p:xfrm>
          <a:off x="1130171" y="1530342"/>
          <a:ext cx="9632717" cy="4685022"/>
        </p:xfrm>
        <a:graphic>
          <a:graphicData uri="http://schemas.openxmlformats.org/drawingml/2006/table">
            <a:tbl>
              <a:tblPr/>
              <a:tblGrid>
                <a:gridCol w="2687273">
                  <a:extLst>
                    <a:ext uri="{9D8B030D-6E8A-4147-A177-3AD203B41FA5}">
                      <a16:colId xmlns:a16="http://schemas.microsoft.com/office/drawing/2014/main" val="809702920"/>
                    </a:ext>
                  </a:extLst>
                </a:gridCol>
                <a:gridCol w="6945444">
                  <a:extLst>
                    <a:ext uri="{9D8B030D-6E8A-4147-A177-3AD203B41FA5}">
                      <a16:colId xmlns:a16="http://schemas.microsoft.com/office/drawing/2014/main" val="971649475"/>
                    </a:ext>
                  </a:extLst>
                </a:gridCol>
              </a:tblGrid>
              <a:tr h="412830">
                <a:tc>
                  <a:txBody>
                    <a:bodyPr/>
                    <a:lstStyle/>
                    <a:p>
                      <a:pPr marL="127000" rtl="0" fontAlgn="t">
                        <a:spcBef>
                          <a:spcPts val="0"/>
                        </a:spcBef>
                        <a:spcAft>
                          <a:spcPts val="0"/>
                        </a:spcAft>
                      </a:pPr>
                      <a:r>
                        <a:rPr lang="en-US" sz="2200" b="1" i="0" u="none" strike="noStrike">
                          <a:solidFill>
                            <a:srgbClr val="FF0000"/>
                          </a:solidFill>
                          <a:effectLst/>
                          <a:latin typeface="Arial" panose="020B0604020202020204" pitchFamily="34" charset="0"/>
                        </a:rPr>
                        <a:t>Session Type</a:t>
                      </a:r>
                      <a:endParaRPr lang="en-US" sz="150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marL="127000" rtl="0" fontAlgn="t">
                        <a:spcBef>
                          <a:spcPts val="0"/>
                        </a:spcBef>
                        <a:spcAft>
                          <a:spcPts val="0"/>
                        </a:spcAft>
                      </a:pPr>
                      <a:r>
                        <a:rPr lang="en-US" sz="2200" b="1" i="0" u="none" strike="noStrike" dirty="0">
                          <a:solidFill>
                            <a:srgbClr val="FF0000"/>
                          </a:solidFill>
                          <a:effectLst/>
                          <a:latin typeface="Arial" panose="020B0604020202020204" pitchFamily="34" charset="0"/>
                        </a:rPr>
                        <a:t>Approach</a:t>
                      </a:r>
                      <a:endParaRPr lang="en-US" sz="1500" dirty="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698576"/>
                  </a:ext>
                </a:extLst>
              </a:tr>
              <a:tr h="382511">
                <a:tc>
                  <a:txBody>
                    <a:bodyPr/>
                    <a:lstStyle/>
                    <a:p>
                      <a:pPr marL="127000" rtl="0" fontAlgn="t">
                        <a:spcBef>
                          <a:spcPts val="0"/>
                        </a:spcBef>
                        <a:spcAft>
                          <a:spcPts val="0"/>
                        </a:spcAft>
                      </a:pPr>
                      <a:r>
                        <a:rPr lang="en-US" sz="2000" b="1" i="0" u="none" strike="noStrike" dirty="0">
                          <a:solidFill>
                            <a:srgbClr val="093552"/>
                          </a:solidFill>
                          <a:effectLst/>
                          <a:latin typeface="Arial" panose="020B0604020202020204" pitchFamily="34" charset="0"/>
                        </a:rPr>
                        <a:t>Webinar</a:t>
                      </a:r>
                      <a:endParaRPr lang="en-US" sz="1500" dirty="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rgbClr val="000000"/>
                          </a:solidFill>
                          <a:effectLst/>
                          <a:latin typeface="Arial" panose="020B0604020202020204" pitchFamily="34" charset="0"/>
                        </a:rPr>
                        <a:t>Presenter speaks live via Microsoft Teams.</a:t>
                      </a:r>
                      <a:endParaRPr lang="en-US" sz="1500" dirty="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394799"/>
                  </a:ext>
                </a:extLst>
              </a:tr>
              <a:tr h="685702">
                <a:tc>
                  <a:txBody>
                    <a:bodyPr/>
                    <a:lstStyle/>
                    <a:p>
                      <a:pPr marL="127000" rtl="0" fontAlgn="t">
                        <a:spcBef>
                          <a:spcPts val="0"/>
                        </a:spcBef>
                        <a:spcAft>
                          <a:spcPts val="0"/>
                        </a:spcAft>
                      </a:pPr>
                      <a:r>
                        <a:rPr lang="en-US" sz="2000" b="1" i="0" u="none" strike="noStrike">
                          <a:solidFill>
                            <a:srgbClr val="093552"/>
                          </a:solidFill>
                          <a:effectLst/>
                          <a:latin typeface="Arial" panose="020B0604020202020204" pitchFamily="34" charset="0"/>
                        </a:rPr>
                        <a:t>Live Demonstration</a:t>
                      </a:r>
                      <a:endParaRPr lang="en-US" sz="150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rgbClr val="000000"/>
                          </a:solidFill>
                          <a:effectLst/>
                          <a:latin typeface="Arial" panose="020B0604020202020204" pitchFamily="34" charset="0"/>
                        </a:rPr>
                        <a:t>Presenter demonstrates live with shared screen via Microsoft Teams.</a:t>
                      </a:r>
                      <a:endParaRPr lang="en-US" sz="1500" dirty="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03124"/>
                  </a:ext>
                </a:extLst>
              </a:tr>
              <a:tr h="685702">
                <a:tc>
                  <a:txBody>
                    <a:bodyPr/>
                    <a:lstStyle/>
                    <a:p>
                      <a:pPr marL="127000" rtl="0" fontAlgn="t">
                        <a:spcBef>
                          <a:spcPts val="0"/>
                        </a:spcBef>
                        <a:spcAft>
                          <a:spcPts val="0"/>
                        </a:spcAft>
                      </a:pPr>
                      <a:r>
                        <a:rPr lang="en-US" sz="2000" b="1" i="0" u="none" strike="noStrike">
                          <a:solidFill>
                            <a:srgbClr val="093552"/>
                          </a:solidFill>
                          <a:effectLst/>
                          <a:latin typeface="Arial" panose="020B0604020202020204" pitchFamily="34" charset="0"/>
                        </a:rPr>
                        <a:t>Google Classroom</a:t>
                      </a:r>
                      <a:endParaRPr lang="en-US" sz="150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rgbClr val="000000"/>
                          </a:solidFill>
                          <a:effectLst/>
                          <a:latin typeface="Arial" panose="020B0604020202020204" pitchFamily="34" charset="0"/>
                        </a:rPr>
                        <a:t>Private work through your Google Classroom. </a:t>
                      </a:r>
                      <a:endParaRPr lang="en-US" sz="1500" dirty="0">
                        <a:effectLst/>
                      </a:endParaRPr>
                    </a:p>
                    <a:p>
                      <a:pPr rtl="0" fontAlgn="t">
                        <a:spcBef>
                          <a:spcPts val="0"/>
                        </a:spcBef>
                        <a:spcAft>
                          <a:spcPts val="0"/>
                        </a:spcAft>
                      </a:pPr>
                      <a:r>
                        <a:rPr lang="en-US" sz="2000" b="0" i="0" u="none" strike="noStrike" dirty="0">
                          <a:solidFill>
                            <a:srgbClr val="000000"/>
                          </a:solidFill>
                          <a:effectLst/>
                          <a:latin typeface="Arial" panose="020B0604020202020204" pitchFamily="34" charset="0"/>
                        </a:rPr>
                        <a:t>To be completed between scheduled sessions.</a:t>
                      </a:r>
                      <a:endParaRPr lang="en-US" sz="1500" dirty="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144555"/>
                  </a:ext>
                </a:extLst>
              </a:tr>
              <a:tr h="1898463">
                <a:tc>
                  <a:txBody>
                    <a:bodyPr/>
                    <a:lstStyle/>
                    <a:p>
                      <a:pPr marL="127000" rtl="0" fontAlgn="t">
                        <a:spcBef>
                          <a:spcPts val="0"/>
                        </a:spcBef>
                        <a:spcAft>
                          <a:spcPts val="0"/>
                        </a:spcAft>
                      </a:pPr>
                      <a:r>
                        <a:rPr lang="en-US" sz="2000" b="1" i="0" u="none" strike="noStrike" dirty="0">
                          <a:solidFill>
                            <a:srgbClr val="093552"/>
                          </a:solidFill>
                          <a:effectLst/>
                          <a:latin typeface="Arial" panose="020B0604020202020204" pitchFamily="34" charset="0"/>
                        </a:rPr>
                        <a:t>Guided Discussion/ Interactive</a:t>
                      </a:r>
                      <a:endParaRPr lang="en-US" sz="1500" dirty="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rgbClr val="000000"/>
                          </a:solidFill>
                          <a:effectLst/>
                          <a:latin typeface="Arial" panose="020B0604020202020204" pitchFamily="34" charset="0"/>
                        </a:rPr>
                        <a:t>Facilitator guides discussion via Microsoft Teams, sharing necessary content throughout. </a:t>
                      </a:r>
                      <a:endParaRPr lang="en-US" sz="1500" dirty="0">
                        <a:effectLst/>
                      </a:endParaRPr>
                    </a:p>
                    <a:p>
                      <a:pPr rtl="0" fontAlgn="t">
                        <a:spcBef>
                          <a:spcPts val="0"/>
                        </a:spcBef>
                        <a:spcAft>
                          <a:spcPts val="0"/>
                        </a:spcAft>
                      </a:pPr>
                      <a:r>
                        <a:rPr lang="en-US" sz="2000" b="0" i="0" u="none" strike="noStrike" dirty="0">
                          <a:solidFill>
                            <a:srgbClr val="000000"/>
                          </a:solidFill>
                          <a:effectLst/>
                          <a:latin typeface="Arial" panose="020B0604020202020204" pitchFamily="34" charset="0"/>
                        </a:rPr>
                        <a:t>Attendees use the “Raise hand” function and unmute to participate </a:t>
                      </a:r>
                    </a:p>
                    <a:p>
                      <a:pPr rtl="0" fontAlgn="t">
                        <a:spcBef>
                          <a:spcPts val="0"/>
                        </a:spcBef>
                        <a:spcAft>
                          <a:spcPts val="0"/>
                        </a:spcAft>
                      </a:pPr>
                      <a:r>
                        <a:rPr lang="en-US" sz="2000" b="0" i="0" u="none" strike="noStrike" dirty="0">
                          <a:solidFill>
                            <a:srgbClr val="000000"/>
                          </a:solidFill>
                          <a:effectLst/>
                          <a:latin typeface="Arial" panose="020B0604020202020204" pitchFamily="34" charset="0"/>
                        </a:rPr>
                        <a:t>Attendees can also share questions or comments through the chat.</a:t>
                      </a:r>
                      <a:endParaRPr lang="en-US" sz="1500" dirty="0">
                        <a:effectLst/>
                      </a:endParaRP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276070"/>
                  </a:ext>
                </a:extLst>
              </a:tr>
              <a:tr h="598232">
                <a:tc>
                  <a:txBody>
                    <a:bodyPr/>
                    <a:lstStyle/>
                    <a:p>
                      <a:pPr marL="127000" algn="l" defTabSz="914400" rtl="0" eaLnBrk="1" fontAlgn="t" latinLnBrk="0" hangingPunct="1">
                        <a:spcBef>
                          <a:spcPts val="0"/>
                        </a:spcBef>
                        <a:spcAft>
                          <a:spcPts val="0"/>
                        </a:spcAft>
                      </a:pPr>
                      <a:r>
                        <a:rPr lang="en-US" sz="2000" b="1" i="0" u="none" strike="noStrike" kern="1200" dirty="0">
                          <a:solidFill>
                            <a:srgbClr val="093552"/>
                          </a:solidFill>
                          <a:effectLst/>
                          <a:latin typeface="Arial" panose="020B0604020202020204" pitchFamily="34" charset="0"/>
                          <a:ea typeface="+mn-ea"/>
                          <a:cs typeface="+mn-cs"/>
                        </a:rPr>
                        <a:t>Short Breaks</a:t>
                      </a: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algn="l" defTabSz="914400" rtl="0" eaLnBrk="1" fontAlgn="t" latinLnBrk="0" hangingPunct="1">
                        <a:spcBef>
                          <a:spcPts val="0"/>
                        </a:spcBef>
                        <a:spcAft>
                          <a:spcPts val="0"/>
                        </a:spcAft>
                      </a:pPr>
                      <a:r>
                        <a:rPr lang="en-US" sz="2000" b="0" i="0" u="none" strike="noStrike" kern="1200" dirty="0">
                          <a:solidFill>
                            <a:srgbClr val="000000"/>
                          </a:solidFill>
                          <a:effectLst/>
                          <a:latin typeface="Arial" panose="020B0604020202020204" pitchFamily="34" charset="0"/>
                          <a:ea typeface="+mn-ea"/>
                          <a:cs typeface="+mn-cs"/>
                        </a:rPr>
                        <a:t>Short 10-minute breaks between sessions.</a:t>
                      </a:r>
                    </a:p>
                  </a:txBody>
                  <a:tcPr marL="79741" marR="79741" marT="39871" marB="3987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860575"/>
                  </a:ext>
                </a:extLst>
              </a:tr>
            </a:tbl>
          </a:graphicData>
        </a:graphic>
      </p:graphicFrame>
      <p:sp>
        <p:nvSpPr>
          <p:cNvPr id="8" name="Rectangle 2">
            <a:extLst>
              <a:ext uri="{FF2B5EF4-FFF2-40B4-BE49-F238E27FC236}">
                <a16:creationId xmlns:a16="http://schemas.microsoft.com/office/drawing/2014/main" id="{70E66FDF-7B4F-42E9-BD17-76E84AAAB30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5B335D73-9A68-4370-BCC4-4F05323C66B2}"/>
              </a:ext>
            </a:extLst>
          </p:cNvPr>
          <p:cNvSpPr/>
          <p:nvPr/>
        </p:nvSpPr>
        <p:spPr>
          <a:xfrm>
            <a:off x="5977217" y="3244334"/>
            <a:ext cx="237566" cy="369332"/>
          </a:xfrm>
          <a:prstGeom prst="rect">
            <a:avLst/>
          </a:prstGeom>
        </p:spPr>
        <p:txBody>
          <a:bodyPr wrap="none">
            <a:spAutoFit/>
          </a:bodyPr>
          <a:lstStyle/>
          <a:p>
            <a:r>
              <a:rPr lang="en-US" b="0" dirty="0">
                <a:effectLst/>
              </a:rPr>
              <a:t> </a:t>
            </a:r>
            <a:endParaRPr lang="en-US" dirty="0"/>
          </a:p>
        </p:txBody>
      </p:sp>
    </p:spTree>
    <p:extLst>
      <p:ext uri="{BB962C8B-B14F-4D97-AF65-F5344CB8AC3E}">
        <p14:creationId xmlns:p14="http://schemas.microsoft.com/office/powerpoint/2010/main" val="393881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D826-9EC2-4B76-99DC-FE4B52BE6DAA}"/>
              </a:ext>
            </a:extLst>
          </p:cNvPr>
          <p:cNvSpPr>
            <a:spLocks noGrp="1"/>
          </p:cNvSpPr>
          <p:nvPr>
            <p:ph type="title"/>
          </p:nvPr>
        </p:nvSpPr>
        <p:spPr/>
        <p:txBody>
          <a:bodyPr/>
          <a:lstStyle/>
          <a:p>
            <a:r>
              <a:rPr lang="en-US" dirty="0"/>
              <a:t>Agenda (1)</a:t>
            </a:r>
          </a:p>
        </p:txBody>
      </p:sp>
      <p:sp>
        <p:nvSpPr>
          <p:cNvPr id="3" name="Slide Number Placeholder 2">
            <a:extLst>
              <a:ext uri="{FF2B5EF4-FFF2-40B4-BE49-F238E27FC236}">
                <a16:creationId xmlns:a16="http://schemas.microsoft.com/office/drawing/2014/main" id="{781A2BB4-9CFE-4DCC-9004-CD663FEB993A}"/>
              </a:ext>
            </a:extLst>
          </p:cNvPr>
          <p:cNvSpPr>
            <a:spLocks noGrp="1"/>
          </p:cNvSpPr>
          <p:nvPr>
            <p:ph type="sldNum" sz="quarter" idx="12"/>
          </p:nvPr>
        </p:nvSpPr>
        <p:spPr/>
        <p:txBody>
          <a:bodyPr/>
          <a:lstStyle/>
          <a:p>
            <a:fld id="{6039E477-088D-487D-A482-1547B74FD154}" type="slidenum">
              <a:rPr lang="en-US" smtClean="0"/>
              <a:t>16</a:t>
            </a:fld>
            <a:endParaRPr lang="en-US"/>
          </a:p>
        </p:txBody>
      </p:sp>
      <p:graphicFrame>
        <p:nvGraphicFramePr>
          <p:cNvPr id="6" name="Table 5">
            <a:extLst>
              <a:ext uri="{FF2B5EF4-FFF2-40B4-BE49-F238E27FC236}">
                <a16:creationId xmlns:a16="http://schemas.microsoft.com/office/drawing/2014/main" id="{FF74CA3B-47F6-4BF0-8CF1-AE3B586EDAAF}"/>
              </a:ext>
            </a:extLst>
          </p:cNvPr>
          <p:cNvGraphicFramePr>
            <a:graphicFrameLocks noGrp="1"/>
          </p:cNvGraphicFramePr>
          <p:nvPr>
            <p:extLst>
              <p:ext uri="{D42A27DB-BD31-4B8C-83A1-F6EECF244321}">
                <p14:modId xmlns:p14="http://schemas.microsoft.com/office/powerpoint/2010/main" val="282879669"/>
              </p:ext>
            </p:extLst>
          </p:nvPr>
        </p:nvGraphicFramePr>
        <p:xfrm>
          <a:off x="2741613" y="956942"/>
          <a:ext cx="6505574" cy="2246376"/>
        </p:xfrm>
        <a:graphic>
          <a:graphicData uri="http://schemas.openxmlformats.org/drawingml/2006/table">
            <a:tbl>
              <a:tblPr firstRow="1" firstCol="1" bandRow="1"/>
              <a:tblGrid>
                <a:gridCol w="1095368">
                  <a:extLst>
                    <a:ext uri="{9D8B030D-6E8A-4147-A177-3AD203B41FA5}">
                      <a16:colId xmlns:a16="http://schemas.microsoft.com/office/drawing/2014/main" val="2664761243"/>
                    </a:ext>
                  </a:extLst>
                </a:gridCol>
                <a:gridCol w="4109218">
                  <a:extLst>
                    <a:ext uri="{9D8B030D-6E8A-4147-A177-3AD203B41FA5}">
                      <a16:colId xmlns:a16="http://schemas.microsoft.com/office/drawing/2014/main" val="3384798338"/>
                    </a:ext>
                  </a:extLst>
                </a:gridCol>
                <a:gridCol w="1300988">
                  <a:extLst>
                    <a:ext uri="{9D8B030D-6E8A-4147-A177-3AD203B41FA5}">
                      <a16:colId xmlns:a16="http://schemas.microsoft.com/office/drawing/2014/main" val="3139152521"/>
                    </a:ext>
                  </a:extLst>
                </a:gridCol>
              </a:tblGrid>
              <a:tr h="217170">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Start 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45720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                      Day 1 – December 14</a:t>
                      </a:r>
                      <a:r>
                        <a:rPr lang="en-US" sz="1200" b="1" baseline="30000">
                          <a:effectLst/>
                          <a:latin typeface="Calibri Light" panose="020F0302020204030204" pitchFamily="34" charset="0"/>
                          <a:ea typeface="Times New Roman" panose="02020603050405020304" pitchFamily="18" charset="0"/>
                          <a:cs typeface="Times New Roman" panose="02020603050405020304" pitchFamily="18" charset="0"/>
                        </a:rPr>
                        <a:t>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Facilitator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96879015"/>
                  </a:ext>
                </a:extLst>
              </a:tr>
              <a:tr h="324485">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Introduction to SPI-RRT training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Group Introductions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Training Overview and Learning objectives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Review training agenda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Keisha Jackson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3973384832"/>
                  </a:ext>
                </a:extLst>
              </a:tr>
              <a:tr h="113665">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9:00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Module 1.0 Quality Assurance for HIV Rapid and Recency Testing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Keisha Jackson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692791099"/>
                  </a:ext>
                </a:extLst>
              </a:tr>
              <a:tr h="175895">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Module 2.1 Introduction to Site Audits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LaTasha Williams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160348883"/>
                  </a:ext>
                </a:extLst>
              </a:tr>
              <a:tr h="175895">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11:00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Module 2.2 Auditors Professional Ethics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LaTasha Williams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297840558"/>
                  </a:ext>
                </a:extLst>
              </a:tr>
              <a:tr h="182880">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Assignment from Module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Review SPI-RRT checklist and Users’ Guide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Keisha Jackson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4270449600"/>
                  </a:ext>
                </a:extLst>
              </a:tr>
              <a:tr h="171450">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12:15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effectLst/>
                          <a:latin typeface="Calibri Light" panose="020F0302020204030204" pitchFamily="34" charset="0"/>
                          <a:ea typeface="Calibri" panose="020F0502020204030204" pitchFamily="34" charset="0"/>
                          <a:cs typeface="Times New Roman" panose="02020603050405020304" pitchFamily="18" charset="0"/>
                        </a:rPr>
                        <a:t>END OF DAY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70793"/>
                  </a:ext>
                </a:extLst>
              </a:tr>
            </a:tbl>
          </a:graphicData>
        </a:graphic>
      </p:graphicFrame>
      <p:graphicFrame>
        <p:nvGraphicFramePr>
          <p:cNvPr id="7" name="Table 6">
            <a:extLst>
              <a:ext uri="{FF2B5EF4-FFF2-40B4-BE49-F238E27FC236}">
                <a16:creationId xmlns:a16="http://schemas.microsoft.com/office/drawing/2014/main" id="{82B7F767-FE39-4E47-9EDF-7A5A3C125451}"/>
              </a:ext>
            </a:extLst>
          </p:cNvPr>
          <p:cNvGraphicFramePr>
            <a:graphicFrameLocks noGrp="1"/>
          </p:cNvGraphicFramePr>
          <p:nvPr>
            <p:extLst>
              <p:ext uri="{D42A27DB-BD31-4B8C-83A1-F6EECF244321}">
                <p14:modId xmlns:p14="http://schemas.microsoft.com/office/powerpoint/2010/main" val="3684954877"/>
              </p:ext>
            </p:extLst>
          </p:nvPr>
        </p:nvGraphicFramePr>
        <p:xfrm>
          <a:off x="2741613" y="3383401"/>
          <a:ext cx="6496051" cy="2870454"/>
        </p:xfrm>
        <a:graphic>
          <a:graphicData uri="http://schemas.openxmlformats.org/drawingml/2006/table">
            <a:tbl>
              <a:tblPr firstRow="1" firstCol="1" bandRow="1"/>
              <a:tblGrid>
                <a:gridCol w="1072521">
                  <a:extLst>
                    <a:ext uri="{9D8B030D-6E8A-4147-A177-3AD203B41FA5}">
                      <a16:colId xmlns:a16="http://schemas.microsoft.com/office/drawing/2014/main" val="338672235"/>
                    </a:ext>
                  </a:extLst>
                </a:gridCol>
                <a:gridCol w="4109850">
                  <a:extLst>
                    <a:ext uri="{9D8B030D-6E8A-4147-A177-3AD203B41FA5}">
                      <a16:colId xmlns:a16="http://schemas.microsoft.com/office/drawing/2014/main" val="1991235276"/>
                    </a:ext>
                  </a:extLst>
                </a:gridCol>
                <a:gridCol w="1313680">
                  <a:extLst>
                    <a:ext uri="{9D8B030D-6E8A-4147-A177-3AD203B41FA5}">
                      <a16:colId xmlns:a16="http://schemas.microsoft.com/office/drawing/2014/main" val="3921431911"/>
                    </a:ext>
                  </a:extLst>
                </a:gridCol>
              </a:tblGrid>
              <a:tr h="155575">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Start 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Day 2 – December 15</a:t>
                      </a:r>
                      <a:r>
                        <a:rPr lang="en-US" sz="1200" b="1" baseline="30000">
                          <a:effectLst/>
                          <a:latin typeface="Calibri Light" panose="020F0302020204030204" pitchFamily="34" charset="0"/>
                          <a:ea typeface="Times New Roman" panose="02020603050405020304" pitchFamily="18" charset="0"/>
                          <a:cs typeface="Times New Roman" panose="02020603050405020304" pitchFamily="18" charset="0"/>
                        </a:rPr>
                        <a:t>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Facilitator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999151705"/>
                  </a:ext>
                </a:extLst>
              </a:tr>
              <a:tr h="201295">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Module 3.0 Introduction to SPI-RRT checklist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Sections 1-7 HIV Rapid Testing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Keisha Jackson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3845101211"/>
                  </a:ext>
                </a:extLst>
              </a:tr>
              <a:tr h="187325">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9:30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Module 3.0 Introduction to SPI-RRT checklist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Sections 8 HIV-1 Recent Infection Surveillance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Section S.0 HIV-1 Recent Infection Surveillance Study Protocol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Section D.0 HIV-1 Recent Infection Surveillance Using Data Indicators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918366418"/>
                  </a:ext>
                </a:extLst>
              </a:tr>
              <a:tr h="187325">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Module 3.0 Introduction to SPI-RRT Checklist - Q&amp;A Session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4017363181"/>
                  </a:ext>
                </a:extLst>
              </a:tr>
              <a:tr h="180340">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12:00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Assignment from Module 3.0: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Identify issues and Provide corrective actions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Completing the Summation Report Scenarios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Amy Zheng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232238242"/>
                  </a:ext>
                </a:extLst>
              </a:tr>
              <a:tr h="180340">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2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END OF DAY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936338072"/>
                  </a:ext>
                </a:extLst>
              </a:tr>
            </a:tbl>
          </a:graphicData>
        </a:graphic>
      </p:graphicFrame>
    </p:spTree>
    <p:extLst>
      <p:ext uri="{BB962C8B-B14F-4D97-AF65-F5344CB8AC3E}">
        <p14:creationId xmlns:p14="http://schemas.microsoft.com/office/powerpoint/2010/main" val="2651981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D826-9EC2-4B76-99DC-FE4B52BE6DAA}"/>
              </a:ext>
            </a:extLst>
          </p:cNvPr>
          <p:cNvSpPr>
            <a:spLocks noGrp="1"/>
          </p:cNvSpPr>
          <p:nvPr>
            <p:ph type="title"/>
          </p:nvPr>
        </p:nvSpPr>
        <p:spPr/>
        <p:txBody>
          <a:bodyPr/>
          <a:lstStyle/>
          <a:p>
            <a:r>
              <a:rPr lang="en-US" dirty="0"/>
              <a:t>Agenda (2)</a:t>
            </a:r>
          </a:p>
        </p:txBody>
      </p:sp>
      <p:sp>
        <p:nvSpPr>
          <p:cNvPr id="3" name="Slide Number Placeholder 2">
            <a:extLst>
              <a:ext uri="{FF2B5EF4-FFF2-40B4-BE49-F238E27FC236}">
                <a16:creationId xmlns:a16="http://schemas.microsoft.com/office/drawing/2014/main" id="{781A2BB4-9CFE-4DCC-9004-CD663FEB993A}"/>
              </a:ext>
            </a:extLst>
          </p:cNvPr>
          <p:cNvSpPr>
            <a:spLocks noGrp="1"/>
          </p:cNvSpPr>
          <p:nvPr>
            <p:ph type="sldNum" sz="quarter" idx="12"/>
          </p:nvPr>
        </p:nvSpPr>
        <p:spPr/>
        <p:txBody>
          <a:bodyPr/>
          <a:lstStyle/>
          <a:p>
            <a:fld id="{6039E477-088D-487D-A482-1547B74FD154}" type="slidenum">
              <a:rPr lang="en-US" smtClean="0"/>
              <a:t>17</a:t>
            </a:fld>
            <a:endParaRPr lang="en-US"/>
          </a:p>
        </p:txBody>
      </p:sp>
      <p:graphicFrame>
        <p:nvGraphicFramePr>
          <p:cNvPr id="4" name="Table 3">
            <a:extLst>
              <a:ext uri="{FF2B5EF4-FFF2-40B4-BE49-F238E27FC236}">
                <a16:creationId xmlns:a16="http://schemas.microsoft.com/office/drawing/2014/main" id="{D90CA858-4D87-48AD-86D3-CC73516F3038}"/>
              </a:ext>
            </a:extLst>
          </p:cNvPr>
          <p:cNvGraphicFramePr>
            <a:graphicFrameLocks noGrp="1"/>
          </p:cNvGraphicFramePr>
          <p:nvPr>
            <p:extLst>
              <p:ext uri="{D42A27DB-BD31-4B8C-83A1-F6EECF244321}">
                <p14:modId xmlns:p14="http://schemas.microsoft.com/office/powerpoint/2010/main" val="3752520063"/>
              </p:ext>
            </p:extLst>
          </p:nvPr>
        </p:nvGraphicFramePr>
        <p:xfrm>
          <a:off x="2655916" y="1085818"/>
          <a:ext cx="6492240" cy="1766951"/>
        </p:xfrm>
        <a:graphic>
          <a:graphicData uri="http://schemas.openxmlformats.org/drawingml/2006/table">
            <a:tbl>
              <a:tblPr firstRow="1" firstCol="1" bandRow="1"/>
              <a:tblGrid>
                <a:gridCol w="1072515">
                  <a:extLst>
                    <a:ext uri="{9D8B030D-6E8A-4147-A177-3AD203B41FA5}">
                      <a16:colId xmlns:a16="http://schemas.microsoft.com/office/drawing/2014/main" val="3482045464"/>
                    </a:ext>
                  </a:extLst>
                </a:gridCol>
                <a:gridCol w="4102100">
                  <a:extLst>
                    <a:ext uri="{9D8B030D-6E8A-4147-A177-3AD203B41FA5}">
                      <a16:colId xmlns:a16="http://schemas.microsoft.com/office/drawing/2014/main" val="4136774829"/>
                    </a:ext>
                  </a:extLst>
                </a:gridCol>
                <a:gridCol w="1317625">
                  <a:extLst>
                    <a:ext uri="{9D8B030D-6E8A-4147-A177-3AD203B41FA5}">
                      <a16:colId xmlns:a16="http://schemas.microsoft.com/office/drawing/2014/main" val="896007526"/>
                    </a:ext>
                  </a:extLst>
                </a:gridCol>
              </a:tblGrid>
              <a:tr h="252730">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Start 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Day 3 – December 16</a:t>
                      </a:r>
                      <a:r>
                        <a:rPr lang="en-US" sz="1200" b="1" baseline="30000">
                          <a:effectLst/>
                          <a:latin typeface="Calibri Light" panose="020F0302020204030204" pitchFamily="34" charset="0"/>
                          <a:ea typeface="Times New Roman" panose="02020603050405020304" pitchFamily="18" charset="0"/>
                          <a:cs typeface="Times New Roman" panose="02020603050405020304" pitchFamily="18" charset="0"/>
                        </a:rPr>
                        <a:t>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Facilitator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198674883"/>
                  </a:ext>
                </a:extLst>
              </a:tr>
              <a:tr h="217170">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Review of Module 3.0 Assignments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Keisha Jackson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9537120"/>
                  </a:ext>
                </a:extLst>
              </a:tr>
              <a:tr h="492760">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Module 4.0 Introduction to Site Audit Collection Tool - Tablet application (ODK collect)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Keisha Jackson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944517537"/>
                  </a:ext>
                </a:extLst>
              </a:tr>
              <a:tr h="170180">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Module 5.0 Site Audit Data Analysis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Keisha Jackson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727292716"/>
                  </a:ext>
                </a:extLst>
              </a:tr>
              <a:tr h="292735">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11:30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Assignment from Module 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Analysis of site audit data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Amy Zheng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464591513"/>
                  </a:ext>
                </a:extLst>
              </a:tr>
              <a:tr h="164465">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2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END OF DAY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3424630874"/>
                  </a:ext>
                </a:extLst>
              </a:tr>
            </a:tbl>
          </a:graphicData>
        </a:graphic>
      </p:graphicFrame>
      <p:graphicFrame>
        <p:nvGraphicFramePr>
          <p:cNvPr id="5" name="Table 4">
            <a:extLst>
              <a:ext uri="{FF2B5EF4-FFF2-40B4-BE49-F238E27FC236}">
                <a16:creationId xmlns:a16="http://schemas.microsoft.com/office/drawing/2014/main" id="{CFBC92C5-B387-4C8E-9F0E-AF60085B6878}"/>
              </a:ext>
            </a:extLst>
          </p:cNvPr>
          <p:cNvGraphicFramePr>
            <a:graphicFrameLocks noGrp="1"/>
          </p:cNvGraphicFramePr>
          <p:nvPr>
            <p:extLst>
              <p:ext uri="{D42A27DB-BD31-4B8C-83A1-F6EECF244321}">
                <p14:modId xmlns:p14="http://schemas.microsoft.com/office/powerpoint/2010/main" val="436049258"/>
              </p:ext>
            </p:extLst>
          </p:nvPr>
        </p:nvGraphicFramePr>
        <p:xfrm>
          <a:off x="2655916" y="3288055"/>
          <a:ext cx="6492240" cy="1057021"/>
        </p:xfrm>
        <a:graphic>
          <a:graphicData uri="http://schemas.openxmlformats.org/drawingml/2006/table">
            <a:tbl>
              <a:tblPr firstRow="1" firstCol="1" bandRow="1"/>
              <a:tblGrid>
                <a:gridCol w="1072515">
                  <a:extLst>
                    <a:ext uri="{9D8B030D-6E8A-4147-A177-3AD203B41FA5}">
                      <a16:colId xmlns:a16="http://schemas.microsoft.com/office/drawing/2014/main" val="1743270268"/>
                    </a:ext>
                  </a:extLst>
                </a:gridCol>
                <a:gridCol w="4102100">
                  <a:extLst>
                    <a:ext uri="{9D8B030D-6E8A-4147-A177-3AD203B41FA5}">
                      <a16:colId xmlns:a16="http://schemas.microsoft.com/office/drawing/2014/main" val="421118562"/>
                    </a:ext>
                  </a:extLst>
                </a:gridCol>
                <a:gridCol w="1317625">
                  <a:extLst>
                    <a:ext uri="{9D8B030D-6E8A-4147-A177-3AD203B41FA5}">
                      <a16:colId xmlns:a16="http://schemas.microsoft.com/office/drawing/2014/main" val="2448067960"/>
                    </a:ext>
                  </a:extLst>
                </a:gridCol>
              </a:tblGrid>
              <a:tr h="252730">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Start 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Day 4 – December 17</a:t>
                      </a:r>
                      <a:r>
                        <a:rPr lang="en-US" sz="1200" b="1" baseline="30000">
                          <a:effectLst/>
                          <a:latin typeface="Calibri Light" panose="020F0302020204030204" pitchFamily="34" charset="0"/>
                          <a:ea typeface="Times New Roman" panose="02020603050405020304" pitchFamily="18" charset="0"/>
                          <a:cs typeface="Times New Roman" panose="02020603050405020304" pitchFamily="18" charset="0"/>
                        </a:rPr>
                        <a:t>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Facilitator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4125779627"/>
                  </a:ext>
                </a:extLst>
              </a:tr>
              <a:tr h="217170">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Review of Module 5 Assignment – presentation of data analysis by participants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All Participants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344887120"/>
                  </a:ext>
                </a:extLst>
              </a:tr>
              <a:tr h="124460">
                <a:tc>
                  <a:txBody>
                    <a:bodyPr/>
                    <a:lstStyle/>
                    <a:p>
                      <a:pPr marL="0" marR="0">
                        <a:lnSpc>
                          <a:spcPct val="115000"/>
                        </a:lnSpc>
                        <a:spcBef>
                          <a:spcPts val="0"/>
                        </a:spcBef>
                        <a:spcAft>
                          <a:spcPts val="0"/>
                        </a:spcAft>
                      </a:pPr>
                      <a:r>
                        <a:rPr lang="en-US" sz="1200" b="1">
                          <a:effectLst/>
                          <a:latin typeface="Calibri Light" panose="020F0302020204030204" pitchFamily="34" charset="0"/>
                          <a:ea typeface="Times New Roman" panose="02020603050405020304" pitchFamily="18" charset="0"/>
                          <a:cs typeface="Times New Roman" panose="02020603050405020304" pitchFamily="18" charset="0"/>
                        </a:rPr>
                        <a:t>10:30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Final Q&amp;A Session and Next Steps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All Participants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333941"/>
                  </a:ext>
                </a:extLst>
              </a:tr>
              <a:tr h="164465">
                <a:tc>
                  <a:txBody>
                    <a:bodyPr/>
                    <a:lstStyle/>
                    <a:p>
                      <a:pPr marL="0" marR="0">
                        <a:lnSpc>
                          <a:spcPct val="115000"/>
                        </a:lnSpc>
                        <a:spcBef>
                          <a:spcPts val="0"/>
                        </a:spcBef>
                        <a:spcAft>
                          <a:spcPts val="0"/>
                        </a:spcAft>
                      </a:pPr>
                      <a:r>
                        <a:rPr lang="en-US" sz="1200" b="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11:30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2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END OF DAY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marL="0" marR="0">
                        <a:lnSpc>
                          <a:spcPct val="115000"/>
                        </a:lnSpc>
                        <a:spcBef>
                          <a:spcPts val="0"/>
                        </a:spcBef>
                        <a:spcAft>
                          <a:spcPts val="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4258292922"/>
                  </a:ext>
                </a:extLst>
              </a:tr>
            </a:tbl>
          </a:graphicData>
        </a:graphic>
      </p:graphicFrame>
    </p:spTree>
    <p:extLst>
      <p:ext uri="{BB962C8B-B14F-4D97-AF65-F5344CB8AC3E}">
        <p14:creationId xmlns:p14="http://schemas.microsoft.com/office/powerpoint/2010/main" val="2386833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EA4A-F054-4BB9-A100-A2177A02F1E6}"/>
              </a:ext>
            </a:extLst>
          </p:cNvPr>
          <p:cNvSpPr>
            <a:spLocks noGrp="1"/>
          </p:cNvSpPr>
          <p:nvPr>
            <p:ph type="title"/>
          </p:nvPr>
        </p:nvSpPr>
        <p:spPr/>
        <p:txBody>
          <a:bodyPr/>
          <a:lstStyle/>
          <a:p>
            <a:r>
              <a:rPr lang="en-US" dirty="0"/>
              <a:t>Google Classroom</a:t>
            </a:r>
          </a:p>
        </p:txBody>
      </p:sp>
      <p:sp>
        <p:nvSpPr>
          <p:cNvPr id="3" name="Slide Number Placeholder 2">
            <a:extLst>
              <a:ext uri="{FF2B5EF4-FFF2-40B4-BE49-F238E27FC236}">
                <a16:creationId xmlns:a16="http://schemas.microsoft.com/office/drawing/2014/main" id="{38E579B8-3165-4FD4-A1D2-B26C0F5CF5F0}"/>
              </a:ext>
            </a:extLst>
          </p:cNvPr>
          <p:cNvSpPr>
            <a:spLocks noGrp="1"/>
          </p:cNvSpPr>
          <p:nvPr>
            <p:ph type="sldNum" sz="quarter" idx="12"/>
          </p:nvPr>
        </p:nvSpPr>
        <p:spPr/>
        <p:txBody>
          <a:bodyPr/>
          <a:lstStyle/>
          <a:p>
            <a:fld id="{6039E477-088D-487D-A482-1547B74FD154}" type="slidenum">
              <a:rPr lang="en-US" smtClean="0"/>
              <a:t>18</a:t>
            </a:fld>
            <a:endParaRPr lang="en-US"/>
          </a:p>
        </p:txBody>
      </p:sp>
      <p:sp>
        <p:nvSpPr>
          <p:cNvPr id="4" name="Text Placeholder 3">
            <a:extLst>
              <a:ext uri="{FF2B5EF4-FFF2-40B4-BE49-F238E27FC236}">
                <a16:creationId xmlns:a16="http://schemas.microsoft.com/office/drawing/2014/main" id="{C34E43F1-852B-4537-8957-36693793AFB1}"/>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6A781FF9-C639-4B5C-9EE6-2F766FD1CCC2}"/>
              </a:ext>
            </a:extLst>
          </p:cNvPr>
          <p:cNvSpPr>
            <a:spLocks noGrp="1"/>
          </p:cNvSpPr>
          <p:nvPr>
            <p:ph idx="1"/>
          </p:nvPr>
        </p:nvSpPr>
        <p:spPr/>
        <p:txBody>
          <a:bodyPr/>
          <a:lstStyle/>
          <a:p>
            <a:r>
              <a:rPr lang="en-US" dirty="0"/>
              <a:t>You will find all the materials you need for each session under Classwork and the Session Number.</a:t>
            </a:r>
          </a:p>
          <a:p>
            <a:endParaRPr lang="en-US" dirty="0"/>
          </a:p>
          <a:p>
            <a:r>
              <a:rPr lang="en-US" dirty="0"/>
              <a:t>Each day, homework assignments will be released into your Classwork as Google Forms for you to complete before the next session.</a:t>
            </a:r>
          </a:p>
          <a:p>
            <a:endParaRPr lang="en-US" dirty="0"/>
          </a:p>
          <a:p>
            <a:r>
              <a:rPr lang="en-US" dirty="0"/>
              <a:t>Recordings of the presentations and sessions will be available for you to view anytime after the workshop through the Classwork and Session Number.</a:t>
            </a:r>
          </a:p>
          <a:p>
            <a:endParaRPr lang="en-US" dirty="0"/>
          </a:p>
        </p:txBody>
      </p:sp>
    </p:spTree>
    <p:extLst>
      <p:ext uri="{BB962C8B-B14F-4D97-AF65-F5344CB8AC3E}">
        <p14:creationId xmlns:p14="http://schemas.microsoft.com/office/powerpoint/2010/main" val="2972162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815" y="1442285"/>
            <a:ext cx="11490771" cy="3000862"/>
          </a:xfrm>
        </p:spPr>
        <p:txBody>
          <a:bodyPr>
            <a:normAutofit/>
          </a:bodyPr>
          <a:lstStyle/>
          <a:p>
            <a:pPr>
              <a:spcBef>
                <a:spcPts val="1200"/>
              </a:spcBef>
            </a:pPr>
            <a:r>
              <a:rPr lang="en-US" dirty="0"/>
              <a:t>Clear understanding of training content</a:t>
            </a:r>
          </a:p>
          <a:p>
            <a:pPr>
              <a:spcBef>
                <a:spcPts val="1200"/>
              </a:spcBef>
            </a:pPr>
            <a:r>
              <a:rPr lang="en-US" dirty="0"/>
              <a:t>Participant competent to deliver training package</a:t>
            </a:r>
          </a:p>
          <a:p>
            <a:pPr>
              <a:spcBef>
                <a:spcPts val="1200"/>
              </a:spcBef>
            </a:pPr>
            <a:r>
              <a:rPr lang="en-US" dirty="0"/>
              <a:t>Participants competent to conduct site audits and provide corrective actions</a:t>
            </a:r>
          </a:p>
          <a:p>
            <a:pPr>
              <a:spcBef>
                <a:spcPts val="1200"/>
              </a:spcBef>
            </a:pPr>
            <a:r>
              <a:rPr lang="en-US" dirty="0"/>
              <a:t>Participant understands how to summarize and disseminate audit findings</a:t>
            </a:r>
          </a:p>
        </p:txBody>
      </p:sp>
      <p:sp>
        <p:nvSpPr>
          <p:cNvPr id="5" name="Slide Number Placeholder 4"/>
          <p:cNvSpPr>
            <a:spLocks noGrp="1"/>
          </p:cNvSpPr>
          <p:nvPr>
            <p:ph type="sldNum" sz="quarter" idx="12"/>
          </p:nvPr>
        </p:nvSpPr>
        <p:spPr/>
        <p:txBody>
          <a:bodyPr/>
          <a:lstStyle/>
          <a:p>
            <a:fld id="{08E94053-623F-4B1D-A87E-F74B125D2F11}" type="slidenum">
              <a:rPr lang="en-US" smtClean="0"/>
              <a:t>19</a:t>
            </a:fld>
            <a:endParaRPr lang="en-US"/>
          </a:p>
        </p:txBody>
      </p:sp>
      <p:sp>
        <p:nvSpPr>
          <p:cNvPr id="3" name="Title 2"/>
          <p:cNvSpPr>
            <a:spLocks noGrp="1"/>
          </p:cNvSpPr>
          <p:nvPr>
            <p:ph type="title"/>
          </p:nvPr>
        </p:nvSpPr>
        <p:spPr>
          <a:xfrm>
            <a:off x="12945" y="0"/>
            <a:ext cx="12192001" cy="990600"/>
          </a:xfrm>
          <a:solidFill>
            <a:srgbClr val="005DAA"/>
          </a:solidFill>
        </p:spPr>
        <p:txBody>
          <a:bodyPr vert="horz" lIns="274320" tIns="45720" rIns="274320" bIns="45720" rtlCol="0" anchor="ctr">
            <a:normAutofit/>
          </a:bodyPr>
          <a:lstStyle/>
          <a:p>
            <a:r>
              <a:rPr lang="en-US" dirty="0">
                <a:solidFill>
                  <a:schemeClr val="bg1"/>
                </a:solidFill>
              </a:rPr>
              <a:t>Training Expectations</a:t>
            </a:r>
          </a:p>
        </p:txBody>
      </p:sp>
      <p:grpSp>
        <p:nvGrpSpPr>
          <p:cNvPr id="6" name="Group 5">
            <a:extLst>
              <a:ext uri="{FF2B5EF4-FFF2-40B4-BE49-F238E27FC236}">
                <a16:creationId xmlns:a16="http://schemas.microsoft.com/office/drawing/2014/main" id="{0B0FBBE8-164E-42B1-80C1-B40D7691A91F}"/>
              </a:ext>
            </a:extLst>
          </p:cNvPr>
          <p:cNvGrpSpPr/>
          <p:nvPr/>
        </p:nvGrpSpPr>
        <p:grpSpPr>
          <a:xfrm>
            <a:off x="1253166" y="4193380"/>
            <a:ext cx="9711559" cy="2162970"/>
            <a:chOff x="228599" y="4795486"/>
            <a:chExt cx="8670616" cy="1698999"/>
          </a:xfrm>
        </p:grpSpPr>
        <p:pic>
          <p:nvPicPr>
            <p:cNvPr id="7" name="Picture 2" descr="\\cdc\project\CGH_DGHA\BR_GAP\ILB\SEROLOGY &amp; INCIDENCE TEAM\1. RTQ II\5. Country Documents\Tanzania\QAC Training\Picures - Tanzania RTQII TOT Aug 2014\DSCN1279.JPG">
              <a:extLst>
                <a:ext uri="{FF2B5EF4-FFF2-40B4-BE49-F238E27FC236}">
                  <a16:creationId xmlns:a16="http://schemas.microsoft.com/office/drawing/2014/main" id="{78CB5189-2763-4F2E-B3DF-3F60FA254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4840730"/>
              <a:ext cx="2080093" cy="1636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F6830D8-8DEF-4ACB-B012-3A8556D35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110" t="8799"/>
            <a:stretch/>
          </p:blipFill>
          <p:spPr bwMode="auto">
            <a:xfrm>
              <a:off x="2441328" y="4795486"/>
              <a:ext cx="2338475" cy="1668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6E1792F3-A8EE-4E7F-8C04-4A89D440D7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0" t="50000" r="6537" b="10310"/>
            <a:stretch/>
          </p:blipFill>
          <p:spPr bwMode="auto">
            <a:xfrm>
              <a:off x="6763157" y="4795486"/>
              <a:ext cx="2136058" cy="1698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A166B87-F8DB-4581-8BC7-33D28C6DDE2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702" t="6854" r="1" b="25426"/>
            <a:stretch/>
          </p:blipFill>
          <p:spPr>
            <a:xfrm>
              <a:off x="4951523" y="4795486"/>
              <a:ext cx="1677877" cy="1698999"/>
            </a:xfrm>
            <a:prstGeom prst="rect">
              <a:avLst/>
            </a:prstGeom>
          </p:spPr>
        </p:pic>
      </p:grpSp>
    </p:spTree>
    <p:extLst>
      <p:ext uri="{BB962C8B-B14F-4D97-AF65-F5344CB8AC3E}">
        <p14:creationId xmlns:p14="http://schemas.microsoft.com/office/powerpoint/2010/main" val="3615929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D8E4-ACB9-40A9-83B9-E8EEEC75048B}"/>
              </a:ext>
            </a:extLst>
          </p:cNvPr>
          <p:cNvSpPr>
            <a:spLocks noGrp="1"/>
          </p:cNvSpPr>
          <p:nvPr>
            <p:ph type="title"/>
          </p:nvPr>
        </p:nvSpPr>
        <p:spPr>
          <a:xfrm>
            <a:off x="0" y="-45725"/>
            <a:ext cx="12192000" cy="897780"/>
          </a:xfrm>
        </p:spPr>
        <p:txBody>
          <a:bodyPr>
            <a:noAutofit/>
          </a:bodyPr>
          <a:lstStyle/>
          <a:p>
            <a:br>
              <a:rPr lang="en-US" sz="3600" dirty="0"/>
            </a:br>
            <a:r>
              <a:rPr lang="en-US" sz="3600" dirty="0"/>
              <a:t>HIV Testing Services Offered in PEPFAR-Supported Countries </a:t>
            </a:r>
            <a:br>
              <a:rPr lang="en-US" sz="3600" dirty="0"/>
            </a:br>
            <a:r>
              <a:rPr lang="en-US" sz="3600" dirty="0"/>
              <a:t>(2004-2018)</a:t>
            </a:r>
            <a:br>
              <a:rPr lang="en-US" sz="3600" dirty="0"/>
            </a:br>
            <a:endParaRPr lang="en-US" sz="3600" dirty="0"/>
          </a:p>
        </p:txBody>
      </p:sp>
      <p:sp>
        <p:nvSpPr>
          <p:cNvPr id="4" name="Slide Number Placeholder 3"/>
          <p:cNvSpPr>
            <a:spLocks noGrp="1"/>
          </p:cNvSpPr>
          <p:nvPr>
            <p:ph type="sldNum" sz="quarter" idx="12"/>
          </p:nvPr>
        </p:nvSpPr>
        <p:spPr/>
        <p:txBody>
          <a:bodyPr>
            <a:normAutofit/>
          </a:bodyPr>
          <a:lstStyle/>
          <a:p>
            <a:fld id="{0CFEC368-1D7A-4F81-ABF6-AE0E36BAF64C}" type="slidenum">
              <a:rPr lang="en-US" smtClean="0"/>
              <a:pPr/>
              <a:t>2</a:t>
            </a:fld>
            <a:endParaRPr lang="en-US" dirty="0"/>
          </a:p>
        </p:txBody>
      </p:sp>
      <p:sp>
        <p:nvSpPr>
          <p:cNvPr id="6" name="Text Placeholder 5">
            <a:extLst>
              <a:ext uri="{FF2B5EF4-FFF2-40B4-BE49-F238E27FC236}">
                <a16:creationId xmlns:a16="http://schemas.microsoft.com/office/drawing/2014/main" id="{104F26AC-C9C8-436B-9CCA-867E847A34C9}"/>
              </a:ext>
            </a:extLst>
          </p:cNvPr>
          <p:cNvSpPr>
            <a:spLocks noGrp="1"/>
          </p:cNvSpPr>
          <p:nvPr>
            <p:ph type="body" sz="quarter" idx="13"/>
          </p:nvPr>
        </p:nvSpPr>
        <p:spPr/>
        <p:txBody>
          <a:bodyPr/>
          <a:lstStyle/>
          <a:p>
            <a:endParaRPr lang="en-US"/>
          </a:p>
        </p:txBody>
      </p:sp>
      <p:graphicFrame>
        <p:nvGraphicFramePr>
          <p:cNvPr id="8" name="Chart 7">
            <a:extLst>
              <a:ext uri="{FF2B5EF4-FFF2-40B4-BE49-F238E27FC236}">
                <a16:creationId xmlns:a16="http://schemas.microsoft.com/office/drawing/2014/main" id="{E41BD8CB-CD51-499D-8111-2F99F711776E}"/>
              </a:ext>
            </a:extLst>
          </p:cNvPr>
          <p:cNvGraphicFramePr>
            <a:graphicFrameLocks/>
          </p:cNvGraphicFramePr>
          <p:nvPr>
            <p:extLst>
              <p:ext uri="{D42A27DB-BD31-4B8C-83A1-F6EECF244321}">
                <p14:modId xmlns:p14="http://schemas.microsoft.com/office/powerpoint/2010/main" val="4199045433"/>
              </p:ext>
            </p:extLst>
          </p:nvPr>
        </p:nvGraphicFramePr>
        <p:xfrm>
          <a:off x="1205345" y="1049481"/>
          <a:ext cx="8884227" cy="5355396"/>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9472284" y="1111827"/>
            <a:ext cx="411573" cy="3785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496386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1883446" y="1905000"/>
          <a:ext cx="8458200" cy="4140924"/>
        </p:xfrm>
        <a:graphic>
          <a:graphicData uri="http://schemas.openxmlformats.org/drawingml/2006/table">
            <a:tbl>
              <a:tblPr firstRow="1" bandRow="1">
                <a:tableStyleId>{073A0DAA-6AF3-43AB-8588-CEC1D06C72B9}</a:tableStyleId>
              </a:tblPr>
              <a:tblGrid>
                <a:gridCol w="1905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85800">
                <a:tc>
                  <a:txBody>
                    <a:bodyPr/>
                    <a:lstStyle/>
                    <a:p>
                      <a:pPr algn="ctr"/>
                      <a:endParaRPr lang="en-US" sz="2000" dirty="0">
                        <a:effectLst/>
                        <a:latin typeface="+mn-lt"/>
                      </a:endParaRPr>
                    </a:p>
                  </a:txBody>
                  <a:tcPr anchor="ctr"/>
                </a:tc>
                <a:tc>
                  <a:txBody>
                    <a:bodyPr/>
                    <a:lstStyle/>
                    <a:p>
                      <a:pPr algn="ctr"/>
                      <a:r>
                        <a:rPr lang="en-US" sz="2000" dirty="0">
                          <a:effectLst/>
                        </a:rPr>
                        <a:t>Facilitators</a:t>
                      </a:r>
                      <a:endParaRPr lang="en-US" sz="2000" dirty="0">
                        <a:effectLst/>
                        <a:latin typeface="+mn-lt"/>
                      </a:endParaRPr>
                    </a:p>
                  </a:txBody>
                  <a:tcPr anchor="ctr"/>
                </a:tc>
                <a:tc>
                  <a:txBody>
                    <a:bodyPr/>
                    <a:lstStyle/>
                    <a:p>
                      <a:pPr algn="ctr"/>
                      <a:r>
                        <a:rPr lang="en-US" sz="2000" dirty="0">
                          <a:effectLst/>
                        </a:rPr>
                        <a:t>Participants</a:t>
                      </a:r>
                      <a:endParaRPr lang="en-US" sz="2000" dirty="0">
                        <a:effectLst/>
                        <a:latin typeface="+mn-lt"/>
                      </a:endParaRPr>
                    </a:p>
                  </a:txBody>
                  <a:tcPr anchor="ctr"/>
                </a:tc>
                <a:extLst>
                  <a:ext uri="{0D108BD9-81ED-4DB2-BD59-A6C34878D82A}">
                    <a16:rowId xmlns:a16="http://schemas.microsoft.com/office/drawing/2014/main" val="10000"/>
                  </a:ext>
                </a:extLst>
              </a:tr>
              <a:tr h="433303">
                <a:tc>
                  <a:txBody>
                    <a:bodyPr/>
                    <a:lstStyle/>
                    <a:p>
                      <a:r>
                        <a:rPr lang="en-US" sz="2000" dirty="0">
                          <a:effectLst/>
                        </a:rPr>
                        <a:t>Be on time</a:t>
                      </a:r>
                      <a:endParaRPr lang="en-US" sz="2000" dirty="0">
                        <a:effectLst/>
                        <a:latin typeface="+mn-lt"/>
                      </a:endParaRPr>
                    </a:p>
                  </a:txBody>
                  <a:tcPr anchor="ctr"/>
                </a:tc>
                <a:tc>
                  <a:txBody>
                    <a:bodyPr/>
                    <a:lstStyle/>
                    <a:p>
                      <a:pPr algn="ctr"/>
                      <a:r>
                        <a:rPr lang="en-US" sz="2400" dirty="0">
                          <a:effectLst/>
                          <a:sym typeface="Wingdings 2"/>
                        </a:rPr>
                        <a:t></a:t>
                      </a:r>
                      <a:endParaRPr lang="en-US" sz="2400" b="1" dirty="0">
                        <a:solidFill>
                          <a:srgbClr val="FF0000"/>
                        </a:solidFill>
                        <a:effectLst/>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effectLst/>
                          <a:uLnTx/>
                          <a:uFillTx/>
                          <a:sym typeface="Wingdings 2"/>
                        </a:rPr>
                        <a:t></a:t>
                      </a:r>
                      <a:endParaRPr kumimoji="0" lang="en-US" sz="2400" b="1" i="0" u="none" strike="noStrike" kern="1200" cap="none" spc="0" normalizeH="0" baseline="0" noProof="0" dirty="0">
                        <a:ln>
                          <a:noFill/>
                        </a:ln>
                        <a:solidFill>
                          <a:srgbClr val="FF0000"/>
                        </a:solidFill>
                        <a:effectLst/>
                        <a:uLnTx/>
                        <a:uFillTx/>
                        <a:latin typeface="+mn-lt"/>
                        <a:ea typeface="+mn-ea"/>
                        <a:cs typeface="+mn-cs"/>
                      </a:endParaRPr>
                    </a:p>
                  </a:txBody>
                  <a:tcPr anchor="ctr"/>
                </a:tc>
                <a:extLst>
                  <a:ext uri="{0D108BD9-81ED-4DB2-BD59-A6C34878D82A}">
                    <a16:rowId xmlns:a16="http://schemas.microsoft.com/office/drawing/2014/main" val="10001"/>
                  </a:ext>
                </a:extLst>
              </a:tr>
              <a:tr h="433303">
                <a:tc>
                  <a:txBody>
                    <a:bodyPr/>
                    <a:lstStyle/>
                    <a:p>
                      <a:r>
                        <a:rPr lang="en-US" sz="2000" dirty="0">
                          <a:effectLst/>
                        </a:rPr>
                        <a:t>Preparation</a:t>
                      </a:r>
                      <a:endParaRPr lang="en-US" sz="2000" dirty="0">
                        <a:effectLst/>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effectLst/>
                          <a:uLnTx/>
                          <a:uFillTx/>
                          <a:sym typeface="Wingdings 2"/>
                        </a:rPr>
                        <a:t></a:t>
                      </a:r>
                      <a:endParaRPr kumimoji="0" lang="en-US" sz="2400" b="1" i="0" u="none" strike="noStrike" kern="1200" cap="none" spc="0" normalizeH="0" baseline="0" noProof="0" dirty="0">
                        <a:ln>
                          <a:noFill/>
                        </a:ln>
                        <a:solidFill>
                          <a:srgbClr val="FF0000"/>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effectLst/>
                          <a:uLnTx/>
                          <a:uFillTx/>
                          <a:sym typeface="Wingdings 2"/>
                        </a:rPr>
                        <a:t></a:t>
                      </a:r>
                      <a:endParaRPr kumimoji="0" lang="en-US" sz="2400" b="1" i="0" u="none" strike="noStrike" kern="1200" cap="none" spc="0" normalizeH="0" baseline="0" noProof="0" dirty="0">
                        <a:ln>
                          <a:noFill/>
                        </a:ln>
                        <a:solidFill>
                          <a:srgbClr val="FF0000"/>
                        </a:solidFill>
                        <a:effectLst/>
                        <a:uLnTx/>
                        <a:uFillTx/>
                        <a:latin typeface="+mn-lt"/>
                        <a:ea typeface="+mn-ea"/>
                        <a:cs typeface="+mn-cs"/>
                      </a:endParaRPr>
                    </a:p>
                  </a:txBody>
                  <a:tcPr anchor="ctr"/>
                </a:tc>
                <a:extLst>
                  <a:ext uri="{0D108BD9-81ED-4DB2-BD59-A6C34878D82A}">
                    <a16:rowId xmlns:a16="http://schemas.microsoft.com/office/drawing/2014/main" val="10002"/>
                  </a:ext>
                </a:extLst>
              </a:tr>
              <a:tr h="4376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effectLst/>
                        </a:rPr>
                        <a:t>Cell phone </a:t>
                      </a:r>
                      <a:endParaRPr lang="en-US" sz="2000" dirty="0">
                        <a:effectLst/>
                        <a:latin typeface="+mn-lt"/>
                      </a:endParaRPr>
                    </a:p>
                  </a:txBody>
                  <a:tcPr anchor="ctr"/>
                </a:tc>
                <a:tc>
                  <a:txBody>
                    <a:bodyPr/>
                    <a:lstStyle/>
                    <a:p>
                      <a:r>
                        <a:rPr lang="en-US" sz="2000" dirty="0">
                          <a:effectLst/>
                        </a:rPr>
                        <a:t>Mute or turn off</a:t>
                      </a:r>
                      <a:endParaRPr lang="en-US" sz="2000" dirty="0">
                        <a:effectLst/>
                        <a:latin typeface="+mn-lt"/>
                      </a:endParaRPr>
                    </a:p>
                  </a:txBody>
                  <a:tcPr anchor="ctr"/>
                </a:tc>
                <a:tc>
                  <a:txBody>
                    <a:bodyPr/>
                    <a:lstStyle/>
                    <a:p>
                      <a:r>
                        <a:rPr lang="en-US" sz="2000" dirty="0">
                          <a:effectLst/>
                        </a:rPr>
                        <a:t>Mute or turn off</a:t>
                      </a:r>
                      <a:endParaRPr lang="en-US" sz="2000" dirty="0">
                        <a:effectLst/>
                        <a:latin typeface="+mn-lt"/>
                      </a:endParaRPr>
                    </a:p>
                  </a:txBody>
                  <a:tcPr anchor="ctr"/>
                </a:tc>
                <a:extLst>
                  <a:ext uri="{0D108BD9-81ED-4DB2-BD59-A6C34878D82A}">
                    <a16:rowId xmlns:a16="http://schemas.microsoft.com/office/drawing/2014/main" val="10003"/>
                  </a:ext>
                </a:extLst>
              </a:tr>
              <a:tr h="437604">
                <a:tc>
                  <a:txBody>
                    <a:bodyPr/>
                    <a:lstStyle/>
                    <a:p>
                      <a:r>
                        <a:rPr lang="en-US" sz="2000" dirty="0">
                          <a:effectLst/>
                        </a:rPr>
                        <a:t>Respect</a:t>
                      </a:r>
                      <a:endParaRPr lang="en-US" sz="2000" dirty="0">
                        <a:effectLst/>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effectLst/>
                        </a:rPr>
                        <a:t>Manage respectfully challenging participants</a:t>
                      </a:r>
                      <a:endParaRPr lang="en-US" sz="2000" dirty="0">
                        <a:effectLst/>
                        <a:latin typeface="+mn-lt"/>
                      </a:endParaRPr>
                    </a:p>
                  </a:txBody>
                  <a:tcPr anchor="ctr"/>
                </a:tc>
                <a:tc>
                  <a:txBody>
                    <a:bodyPr/>
                    <a:lstStyle/>
                    <a:p>
                      <a:r>
                        <a:rPr lang="en-US" sz="2000" dirty="0">
                          <a:effectLst/>
                        </a:rPr>
                        <a:t>Respect</a:t>
                      </a:r>
                      <a:r>
                        <a:rPr lang="en-US" sz="2000" baseline="0" dirty="0">
                          <a:effectLst/>
                        </a:rPr>
                        <a:t> others opinion</a:t>
                      </a:r>
                      <a:endParaRPr lang="en-US" sz="2000" dirty="0">
                        <a:effectLst/>
                        <a:latin typeface="+mn-lt"/>
                      </a:endParaRPr>
                    </a:p>
                  </a:txBody>
                  <a:tcPr anchor="ctr"/>
                </a:tc>
                <a:extLst>
                  <a:ext uri="{0D108BD9-81ED-4DB2-BD59-A6C34878D82A}">
                    <a16:rowId xmlns:a16="http://schemas.microsoft.com/office/drawing/2014/main" val="10004"/>
                  </a:ext>
                </a:extLst>
              </a:tr>
              <a:tr h="699951">
                <a:tc>
                  <a:txBody>
                    <a:bodyPr/>
                    <a:lstStyle/>
                    <a:p>
                      <a:r>
                        <a:rPr lang="en-US" sz="2000" dirty="0">
                          <a:effectLst/>
                        </a:rPr>
                        <a:t>Interaction</a:t>
                      </a:r>
                      <a:endParaRPr lang="en-US" sz="2000" dirty="0">
                        <a:effectLst/>
                        <a:latin typeface="+mn-lt"/>
                      </a:endParaRPr>
                    </a:p>
                  </a:txBody>
                  <a:tcPr anchor="ctr"/>
                </a:tc>
                <a:tc>
                  <a:txBody>
                    <a:bodyPr/>
                    <a:lstStyle/>
                    <a:p>
                      <a:r>
                        <a:rPr lang="en-US" sz="2000" dirty="0">
                          <a:effectLst/>
                        </a:rPr>
                        <a:t>Engage participants</a:t>
                      </a:r>
                      <a:endParaRPr lang="en-US" sz="2000" dirty="0">
                        <a:effectLst/>
                        <a:latin typeface="+mn-lt"/>
                      </a:endParaRPr>
                    </a:p>
                  </a:txBody>
                  <a:tcPr anchor="ctr"/>
                </a:tc>
                <a:tc>
                  <a:txBody>
                    <a:bodyPr/>
                    <a:lstStyle/>
                    <a:p>
                      <a:r>
                        <a:rPr lang="en-US" sz="2000" dirty="0">
                          <a:effectLst/>
                        </a:rPr>
                        <a:t>Actively</a:t>
                      </a:r>
                      <a:r>
                        <a:rPr lang="en-US" sz="2000" baseline="0" dirty="0">
                          <a:effectLst/>
                        </a:rPr>
                        <a:t> participate</a:t>
                      </a:r>
                    </a:p>
                    <a:p>
                      <a:r>
                        <a:rPr lang="en-US" sz="2000" baseline="0" dirty="0">
                          <a:effectLst/>
                        </a:rPr>
                        <a:t>Ask questions</a:t>
                      </a:r>
                      <a:endParaRPr lang="en-US" sz="2000" dirty="0">
                        <a:effectLst/>
                        <a:latin typeface="+mn-lt"/>
                      </a:endParaRPr>
                    </a:p>
                  </a:txBody>
                  <a:tcPr anchor="ctr"/>
                </a:tc>
                <a:extLst>
                  <a:ext uri="{0D108BD9-81ED-4DB2-BD59-A6C34878D82A}">
                    <a16:rowId xmlns:a16="http://schemas.microsoft.com/office/drawing/2014/main" val="10005"/>
                  </a:ext>
                </a:extLst>
              </a:tr>
              <a:tr h="699951">
                <a:tc>
                  <a:txBody>
                    <a:bodyPr/>
                    <a:lstStyle/>
                    <a:p>
                      <a:r>
                        <a:rPr lang="en-US" sz="2000" dirty="0">
                          <a:effectLst/>
                        </a:rPr>
                        <a:t>Feedback</a:t>
                      </a:r>
                      <a:endParaRPr lang="en-US" sz="2000" dirty="0">
                        <a:effectLst/>
                        <a:latin typeface="+mn-lt"/>
                      </a:endParaRPr>
                    </a:p>
                  </a:txBody>
                  <a:tcPr anchor="ctr"/>
                </a:tc>
                <a:tc>
                  <a:txBody>
                    <a:bodyPr/>
                    <a:lstStyle/>
                    <a:p>
                      <a:r>
                        <a:rPr lang="en-US" sz="2000" dirty="0">
                          <a:effectLst/>
                        </a:rPr>
                        <a:t>Provide constructive feedback</a:t>
                      </a:r>
                      <a:endParaRPr lang="en-US" sz="2000" dirty="0">
                        <a:effectLst/>
                        <a:latin typeface="+mn-lt"/>
                      </a:endParaRPr>
                    </a:p>
                  </a:txBody>
                  <a:tcPr anchor="ctr"/>
                </a:tc>
                <a:tc>
                  <a:txBody>
                    <a:bodyPr/>
                    <a:lstStyle/>
                    <a:p>
                      <a:r>
                        <a:rPr lang="en-US" sz="2000" dirty="0">
                          <a:effectLst/>
                        </a:rPr>
                        <a:t>Be</a:t>
                      </a:r>
                      <a:r>
                        <a:rPr lang="en-US" sz="2000" baseline="0" dirty="0">
                          <a:effectLst/>
                        </a:rPr>
                        <a:t> opened to feedback</a:t>
                      </a:r>
                      <a:endParaRPr lang="en-US" sz="2000" dirty="0">
                        <a:effectLst/>
                        <a:latin typeface="+mn-lt"/>
                      </a:endParaRPr>
                    </a:p>
                  </a:txBody>
                  <a:tcPr anchor="ctr"/>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2"/>
          </p:nvPr>
        </p:nvSpPr>
        <p:spPr/>
        <p:txBody>
          <a:bodyPr/>
          <a:lstStyle/>
          <a:p>
            <a:fld id="{08E94053-623F-4B1D-A87E-F74B125D2F11}" type="slidenum">
              <a:rPr lang="en-US" smtClean="0"/>
              <a:t>20</a:t>
            </a:fld>
            <a:endParaRPr lang="en-US"/>
          </a:p>
        </p:txBody>
      </p:sp>
      <p:sp>
        <p:nvSpPr>
          <p:cNvPr id="7" name="Title 6"/>
          <p:cNvSpPr>
            <a:spLocks noGrp="1"/>
          </p:cNvSpPr>
          <p:nvPr>
            <p:ph type="title"/>
          </p:nvPr>
        </p:nvSpPr>
        <p:spPr>
          <a:xfrm>
            <a:off x="0" y="0"/>
            <a:ext cx="12118428" cy="812076"/>
          </a:xfrm>
          <a:solidFill>
            <a:srgbClr val="005DAA"/>
          </a:solidFill>
        </p:spPr>
        <p:txBody>
          <a:bodyPr vert="horz" lIns="274320" tIns="45720" rIns="274320" bIns="45720" rtlCol="0" anchor="ctr">
            <a:normAutofit/>
          </a:bodyPr>
          <a:lstStyle/>
          <a:p>
            <a:r>
              <a:rPr lang="en-US" dirty="0">
                <a:solidFill>
                  <a:schemeClr val="bg1"/>
                </a:solidFill>
              </a:rPr>
              <a:t>Housekeeping rules</a:t>
            </a:r>
          </a:p>
        </p:txBody>
      </p:sp>
    </p:spTree>
    <p:extLst>
      <p:ext uri="{BB962C8B-B14F-4D97-AF65-F5344CB8AC3E}">
        <p14:creationId xmlns:p14="http://schemas.microsoft.com/office/powerpoint/2010/main" val="3380979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234680" y="6355080"/>
            <a:ext cx="582966" cy="274320"/>
          </a:xfrm>
          <a:prstGeom prst="rect">
            <a:avLst/>
          </a:prstGeom>
          <a:ln w="19050">
            <a:noFill/>
          </a:ln>
        </p:spPr>
        <p:txBody>
          <a:bodyPr vert="horz" lIns="91440" tIns="45720" rIns="91440" bIns="45720" rtlCol="0" anchor="ctr"/>
          <a:lstStyle>
            <a:defPPr>
              <a:defRPr lang="en-US"/>
            </a:defPPr>
            <a:lvl1pPr marL="0" algn="ctr" defTabSz="914400" rtl="0" eaLnBrk="1" latinLnBrk="0" hangingPunct="1">
              <a:defRPr sz="11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E94053-623F-4B1D-A87E-F74B125D2F11}" type="slidenum">
              <a:rPr lang="en-US" smtClean="0"/>
              <a:pPr/>
              <a:t>21</a:t>
            </a:fld>
            <a:endParaRPr lang="en-US"/>
          </a:p>
        </p:txBody>
      </p:sp>
      <p:sp>
        <p:nvSpPr>
          <p:cNvPr id="8" name="Title 7"/>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809963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6"/>
            <a:ext cx="12192000" cy="994679"/>
          </a:xfrm>
          <a:solidFill>
            <a:srgbClr val="005DAA"/>
          </a:solidFill>
        </p:spPr>
        <p:txBody>
          <a:bodyPr vert="horz" lIns="91440" tIns="45720" rIns="91440" bIns="45720" rtlCol="0" anchor="ctr">
            <a:noAutofit/>
          </a:bodyPr>
          <a:lstStyle/>
          <a:p>
            <a:pPr>
              <a:spcBef>
                <a:spcPts val="0"/>
              </a:spcBef>
            </a:pPr>
            <a:r>
              <a:rPr lang="en-US" sz="4000" dirty="0">
                <a:solidFill>
                  <a:prstClr val="white"/>
                </a:solidFill>
                <a:ea typeface="+mn-ea"/>
                <a:cs typeface="+mn-cs"/>
              </a:rPr>
              <a:t>Key Issues: Accuracy of HIV Tests in the Era of Test and Start</a:t>
            </a:r>
          </a:p>
        </p:txBody>
      </p:sp>
      <p:sp>
        <p:nvSpPr>
          <p:cNvPr id="11" name="Text Placeholder 10">
            <a:extLst>
              <a:ext uri="{FF2B5EF4-FFF2-40B4-BE49-F238E27FC236}">
                <a16:creationId xmlns:a16="http://schemas.microsoft.com/office/drawing/2014/main" id="{F381E3D9-D76F-484C-98B5-E19D57B0FB46}"/>
              </a:ext>
            </a:extLst>
          </p:cNvPr>
          <p:cNvSpPr>
            <a:spLocks noGrp="1"/>
          </p:cNvSpPr>
          <p:nvPr>
            <p:ph type="body" sz="quarter" idx="13"/>
          </p:nvPr>
        </p:nvSpPr>
        <p:spPr/>
        <p:txBody>
          <a:bodyPr/>
          <a:lstStyle/>
          <a:p>
            <a:endParaRPr lang="en-US"/>
          </a:p>
        </p:txBody>
      </p:sp>
      <p:pic>
        <p:nvPicPr>
          <p:cNvPr id="19" name="Content Placeholder 8"/>
          <p:cNvPicPr>
            <a:picLocks noGrp="1" noChangeAspect="1"/>
          </p:cNvPicPr>
          <p:nvPr>
            <p:ph idx="1"/>
          </p:nvPr>
        </p:nvPicPr>
        <p:blipFill rotWithShape="1">
          <a:blip r:embed="rId3"/>
          <a:stretch/>
        </p:blipFill>
        <p:spPr>
          <a:xfrm>
            <a:off x="3876032" y="1309533"/>
            <a:ext cx="4590686" cy="3657917"/>
          </a:xfrm>
          <a:prstGeom prst="rect">
            <a:avLst/>
          </a:prstGeom>
        </p:spPr>
      </p:pic>
      <p:grpSp>
        <p:nvGrpSpPr>
          <p:cNvPr id="9" name="Group 8"/>
          <p:cNvGrpSpPr/>
          <p:nvPr/>
        </p:nvGrpSpPr>
        <p:grpSpPr>
          <a:xfrm>
            <a:off x="-5356" y="1486097"/>
            <a:ext cx="3880790" cy="4554407"/>
            <a:chOff x="258892" y="1227451"/>
            <a:chExt cx="4825092" cy="5611640"/>
          </a:xfrm>
        </p:grpSpPr>
        <p:grpSp>
          <p:nvGrpSpPr>
            <p:cNvPr id="4" name="Group 3"/>
            <p:cNvGrpSpPr/>
            <p:nvPr/>
          </p:nvGrpSpPr>
          <p:grpSpPr>
            <a:xfrm>
              <a:off x="471142" y="1227451"/>
              <a:ext cx="4612842" cy="1311521"/>
              <a:chOff x="465999" y="1776355"/>
              <a:chExt cx="6878245" cy="1624890"/>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00" y="1776355"/>
                <a:ext cx="6878244" cy="162489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465999" y="2138299"/>
                <a:ext cx="3588555" cy="36195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00"/>
                  </a:solidFill>
                  <a:latin typeface="Calibri" panose="020F0502020204030204" pitchFamily="34" charset="0"/>
                </a:endParaRPr>
              </a:p>
            </p:txBody>
          </p:sp>
        </p:grpSp>
        <p:grpSp>
          <p:nvGrpSpPr>
            <p:cNvPr id="6" name="Group 5"/>
            <p:cNvGrpSpPr/>
            <p:nvPr/>
          </p:nvGrpSpPr>
          <p:grpSpPr>
            <a:xfrm>
              <a:off x="471142" y="2338178"/>
              <a:ext cx="4305434" cy="1225577"/>
              <a:chOff x="415596" y="1052462"/>
              <a:chExt cx="6878244" cy="1925086"/>
            </a:xfrm>
          </p:grpSpPr>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596" y="1052462"/>
                <a:ext cx="6878244" cy="192508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255930" y="1817724"/>
                <a:ext cx="2129071" cy="36195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00"/>
                  </a:solidFill>
                  <a:latin typeface="Calibri" panose="020F0502020204030204" pitchFamily="34" charset="0"/>
                </a:endParaRPr>
              </a:p>
            </p:txBody>
          </p:sp>
        </p:grpSp>
        <p:grpSp>
          <p:nvGrpSpPr>
            <p:cNvPr id="7" name="Group 6"/>
            <p:cNvGrpSpPr/>
            <p:nvPr/>
          </p:nvGrpSpPr>
          <p:grpSpPr>
            <a:xfrm>
              <a:off x="471141" y="3263423"/>
              <a:ext cx="4035073" cy="1411060"/>
              <a:chOff x="6031666" y="4744526"/>
              <a:chExt cx="6048208" cy="2058804"/>
            </a:xfrm>
          </p:grpSpPr>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1666" y="4744526"/>
                <a:ext cx="6048208" cy="205880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8952997" y="4914493"/>
                <a:ext cx="2129071" cy="36195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00"/>
                  </a:solidFill>
                  <a:latin typeface="Calibri" panose="020F0502020204030204" pitchFamily="34" charset="0"/>
                </a:endParaRPr>
              </a:p>
            </p:txBody>
          </p:sp>
        </p:grpSp>
        <p:grpSp>
          <p:nvGrpSpPr>
            <p:cNvPr id="8" name="Group 7"/>
            <p:cNvGrpSpPr/>
            <p:nvPr/>
          </p:nvGrpSpPr>
          <p:grpSpPr>
            <a:xfrm>
              <a:off x="471140" y="3861998"/>
              <a:ext cx="3583277" cy="1421175"/>
              <a:chOff x="531963" y="4399142"/>
              <a:chExt cx="5343758" cy="2428406"/>
            </a:xfrm>
          </p:grpSpPr>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963" y="4399142"/>
                <a:ext cx="5343758" cy="242840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632214" y="5287838"/>
                <a:ext cx="3126859" cy="36195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00"/>
                  </a:solidFill>
                  <a:latin typeface="Calibri" panose="020F0502020204030204" pitchFamily="34" charset="0"/>
                </a:endParaRPr>
              </a:p>
            </p:txBody>
          </p:sp>
        </p:grpSp>
        <p:pic>
          <p:nvPicPr>
            <p:cNvPr id="3" name="Picture 2"/>
            <p:cNvPicPr>
              <a:picLocks noChangeAspect="1"/>
            </p:cNvPicPr>
            <p:nvPr/>
          </p:nvPicPr>
          <p:blipFill>
            <a:blip r:embed="rId8"/>
            <a:stretch>
              <a:fillRect/>
            </a:stretch>
          </p:blipFill>
          <p:spPr>
            <a:xfrm>
              <a:off x="258892" y="4882105"/>
              <a:ext cx="4322439" cy="1956986"/>
            </a:xfrm>
            <a:prstGeom prst="rect">
              <a:avLst/>
            </a:prstGeom>
          </p:spPr>
        </p:pic>
      </p:grpSp>
      <p:pic>
        <p:nvPicPr>
          <p:cNvPr id="20" name="Content Placeholder 9"/>
          <p:cNvPicPr>
            <a:picLocks noChangeAspect="1"/>
          </p:cNvPicPr>
          <p:nvPr/>
        </p:nvPicPr>
        <p:blipFill rotWithShape="1">
          <a:blip r:embed="rId9"/>
          <a:srcRect t="12516" r="5930" b="6724"/>
          <a:stretch/>
        </p:blipFill>
        <p:spPr>
          <a:xfrm>
            <a:off x="4092085" y="4713406"/>
            <a:ext cx="4007830" cy="1934503"/>
          </a:xfrm>
          <a:prstGeom prst="rect">
            <a:avLst/>
          </a:prstGeom>
        </p:spPr>
      </p:pic>
      <p:pic>
        <p:nvPicPr>
          <p:cNvPr id="18" name="Content Placeholder 8"/>
          <p:cNvPicPr>
            <a:picLocks noChangeAspect="1"/>
          </p:cNvPicPr>
          <p:nvPr/>
        </p:nvPicPr>
        <p:blipFill rotWithShape="1">
          <a:blip r:embed="rId10"/>
          <a:srcRect l="22201" t="12660" r="40143" b="5359"/>
          <a:stretch/>
        </p:blipFill>
        <p:spPr>
          <a:xfrm>
            <a:off x="8271308" y="3726002"/>
            <a:ext cx="1732492" cy="2120581"/>
          </a:xfrm>
          <a:prstGeom prst="rect">
            <a:avLst/>
          </a:prstGeom>
        </p:spPr>
      </p:pic>
      <p:pic>
        <p:nvPicPr>
          <p:cNvPr id="21" name="Picture 20"/>
          <p:cNvPicPr>
            <a:picLocks noChangeAspect="1"/>
          </p:cNvPicPr>
          <p:nvPr/>
        </p:nvPicPr>
        <p:blipFill rotWithShape="1">
          <a:blip r:embed="rId11"/>
          <a:srcRect l="17801" t="17036" r="39389" b="6250"/>
          <a:stretch/>
        </p:blipFill>
        <p:spPr>
          <a:xfrm>
            <a:off x="8171410" y="1537206"/>
            <a:ext cx="2071608" cy="2087089"/>
          </a:xfrm>
          <a:prstGeom prst="rect">
            <a:avLst/>
          </a:prstGeom>
        </p:spPr>
      </p:pic>
    </p:spTree>
    <p:extLst>
      <p:ext uri="{BB962C8B-B14F-4D97-AF65-F5344CB8AC3E}">
        <p14:creationId xmlns:p14="http://schemas.microsoft.com/office/powerpoint/2010/main" val="413350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solidFill>
            <a:srgbClr val="005DAA"/>
          </a:solidFill>
        </p:spPr>
        <p:txBody>
          <a:bodyPr vert="horz" lIns="91440" tIns="45720" rIns="91440" bIns="45720" rtlCol="0" anchor="ctr">
            <a:noAutofit/>
          </a:bodyPr>
          <a:lstStyle/>
          <a:p>
            <a:pPr>
              <a:spcBef>
                <a:spcPts val="0"/>
              </a:spcBef>
            </a:pPr>
            <a:r>
              <a:rPr lang="en-US" sz="4000" dirty="0">
                <a:solidFill>
                  <a:prstClr val="white"/>
                </a:solidFill>
                <a:ea typeface="+mn-ea"/>
                <a:cs typeface="+mn-cs"/>
              </a:rPr>
              <a:t>Realities of HIV Testing under Program Conditions </a:t>
            </a:r>
          </a:p>
        </p:txBody>
      </p:sp>
      <p:sp>
        <p:nvSpPr>
          <p:cNvPr id="2" name="Slide Number Placeholder 1"/>
          <p:cNvSpPr>
            <a:spLocks noGrp="1"/>
          </p:cNvSpPr>
          <p:nvPr>
            <p:ph type="sldNum" sz="quarter" idx="12"/>
          </p:nvPr>
        </p:nvSpPr>
        <p:spPr/>
        <p:txBody>
          <a:bodyPr>
            <a:normAutofit/>
          </a:bodyPr>
          <a:lstStyle/>
          <a:p>
            <a:fld id="{0CFEC368-1D7A-4F81-ABF6-AE0E36BAF64C}" type="slidenum">
              <a:rPr lang="en-US" smtClean="0"/>
              <a:pPr/>
              <a:t>4</a:t>
            </a:fld>
            <a:endParaRPr lang="en-US" dirty="0"/>
          </a:p>
        </p:txBody>
      </p:sp>
      <p:sp>
        <p:nvSpPr>
          <p:cNvPr id="3" name="Text Placeholder 2">
            <a:extLst>
              <a:ext uri="{FF2B5EF4-FFF2-40B4-BE49-F238E27FC236}">
                <a16:creationId xmlns:a16="http://schemas.microsoft.com/office/drawing/2014/main" id="{6AA5C87E-F15D-4D5D-9023-9CCBBA2D22B1}"/>
              </a:ext>
            </a:extLst>
          </p:cNvPr>
          <p:cNvSpPr>
            <a:spLocks noGrp="1"/>
          </p:cNvSpPr>
          <p:nvPr>
            <p:ph type="body" sz="quarter" idx="13"/>
          </p:nvPr>
        </p:nvSpPr>
        <p:spPr/>
        <p:txBody>
          <a:bodyPr/>
          <a:lstStyle/>
          <a:p>
            <a:endParaRPr lang="en-US"/>
          </a:p>
        </p:txBody>
      </p:sp>
      <p:sp>
        <p:nvSpPr>
          <p:cNvPr id="5" name="Content Placeholder 2"/>
          <p:cNvSpPr>
            <a:spLocks noGrp="1"/>
          </p:cNvSpPr>
          <p:nvPr>
            <p:ph idx="1"/>
          </p:nvPr>
        </p:nvSpPr>
        <p:spPr>
          <a:xfrm>
            <a:off x="328577" y="1081407"/>
            <a:ext cx="11676888" cy="5385816"/>
          </a:xfrm>
        </p:spPr>
        <p:txBody>
          <a:bodyPr>
            <a:normAutofit/>
          </a:bodyPr>
          <a:lstStyle/>
          <a:p>
            <a:pPr fontAlgn="ctr">
              <a:buClr>
                <a:schemeClr val="accent1">
                  <a:lumMod val="75000"/>
                </a:schemeClr>
              </a:buClr>
            </a:pPr>
            <a:r>
              <a:rPr lang="en-US" dirty="0"/>
              <a:t>Poor training and training often done by lay counsellor</a:t>
            </a:r>
          </a:p>
          <a:p>
            <a:pPr fontAlgn="ctr">
              <a:buClr>
                <a:schemeClr val="accent1">
                  <a:lumMod val="75000"/>
                </a:schemeClr>
              </a:buClr>
            </a:pPr>
            <a:r>
              <a:rPr lang="en-US" dirty="0"/>
              <a:t>Testing algorithm and procedures not followed</a:t>
            </a:r>
          </a:p>
          <a:p>
            <a:pPr fontAlgn="ctr">
              <a:buClr>
                <a:schemeClr val="accent1">
                  <a:lumMod val="75000"/>
                </a:schemeClr>
              </a:buClr>
            </a:pPr>
            <a:r>
              <a:rPr lang="en-US" dirty="0"/>
              <a:t>Disorganized workspace </a:t>
            </a:r>
          </a:p>
          <a:p>
            <a:pPr fontAlgn="ctr">
              <a:buClr>
                <a:schemeClr val="accent1">
                  <a:lumMod val="75000"/>
                </a:schemeClr>
              </a:buClr>
            </a:pPr>
            <a:r>
              <a:rPr lang="en-US" dirty="0"/>
              <a:t>Run-time not followed, no timers</a:t>
            </a:r>
          </a:p>
          <a:p>
            <a:pPr fontAlgn="ctr">
              <a:buClr>
                <a:schemeClr val="accent1">
                  <a:lumMod val="75000"/>
                </a:schemeClr>
              </a:buClr>
            </a:pPr>
            <a:r>
              <a:rPr lang="en-US" dirty="0"/>
              <a:t>Safety concerns </a:t>
            </a:r>
          </a:p>
          <a:p>
            <a:pPr fontAlgn="ctr">
              <a:buClr>
                <a:schemeClr val="accent1">
                  <a:lumMod val="75000"/>
                </a:schemeClr>
              </a:buClr>
            </a:pPr>
            <a:r>
              <a:rPr lang="en-US" dirty="0"/>
              <a:t>Poor finger-prick procedure</a:t>
            </a:r>
          </a:p>
          <a:p>
            <a:pPr fontAlgn="ctr">
              <a:buClr>
                <a:schemeClr val="accent1">
                  <a:lumMod val="75000"/>
                </a:schemeClr>
              </a:buClr>
            </a:pPr>
            <a:r>
              <a:rPr lang="en-US" dirty="0"/>
              <a:t>PT program inconsistent</a:t>
            </a:r>
          </a:p>
          <a:p>
            <a:pPr fontAlgn="ctr">
              <a:buClr>
                <a:schemeClr val="accent1">
                  <a:lumMod val="75000"/>
                </a:schemeClr>
              </a:buClr>
            </a:pPr>
            <a:r>
              <a:rPr lang="en-US" dirty="0"/>
              <a:t>Little or no supervision </a:t>
            </a:r>
          </a:p>
          <a:p>
            <a:pPr fontAlgn="ctr">
              <a:buClr>
                <a:schemeClr val="accent1">
                  <a:lumMod val="75000"/>
                </a:schemeClr>
              </a:buClr>
            </a:pPr>
            <a:r>
              <a:rPr lang="en-US" dirty="0"/>
              <a:t>No corrective actions/feedback</a:t>
            </a:r>
          </a:p>
        </p:txBody>
      </p:sp>
    </p:spTree>
    <p:extLst>
      <p:ext uri="{BB962C8B-B14F-4D97-AF65-F5344CB8AC3E}">
        <p14:creationId xmlns:p14="http://schemas.microsoft.com/office/powerpoint/2010/main" val="34895441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pPr>
              <a:spcBef>
                <a:spcPts val="0"/>
              </a:spcBef>
            </a:pPr>
            <a:r>
              <a:rPr lang="en-US" sz="3600" dirty="0">
                <a:solidFill>
                  <a:prstClr val="white"/>
                </a:solidFill>
                <a:ea typeface="+mn-ea"/>
                <a:cs typeface="+mn-cs"/>
              </a:rPr>
              <a:t>Rapid Testing Continuous Quality Improvement (RT-CQI) Initiative </a:t>
            </a:r>
          </a:p>
        </p:txBody>
      </p:sp>
      <p:sp>
        <p:nvSpPr>
          <p:cNvPr id="4" name="Slide Number Placeholder 3"/>
          <p:cNvSpPr>
            <a:spLocks noGrp="1"/>
          </p:cNvSpPr>
          <p:nvPr>
            <p:ph type="sldNum" sz="quarter" idx="12"/>
          </p:nvPr>
        </p:nvSpPr>
        <p:spPr/>
        <p:txBody>
          <a:bodyPr>
            <a:normAutofit/>
          </a:bodyPr>
          <a:lstStyle/>
          <a:p>
            <a:fld id="{0CFEC368-1D7A-4F81-ABF6-AE0E36BAF64C}" type="slidenum">
              <a:rPr lang="en-US" smtClean="0"/>
              <a:pPr/>
              <a:t>5</a:t>
            </a:fld>
            <a:endParaRPr lang="en-US"/>
          </a:p>
        </p:txBody>
      </p:sp>
      <p:sp>
        <p:nvSpPr>
          <p:cNvPr id="7" name="Content Placeholder 2"/>
          <p:cNvSpPr>
            <a:spLocks noGrp="1"/>
          </p:cNvSpPr>
          <p:nvPr>
            <p:ph idx="1"/>
          </p:nvPr>
        </p:nvSpPr>
        <p:spPr>
          <a:xfrm>
            <a:off x="257555" y="877986"/>
            <a:ext cx="11484171" cy="4951314"/>
          </a:xfrm>
        </p:spPr>
        <p:txBody>
          <a:bodyPr vert="horz" lIns="91440" tIns="45720" rIns="91440" bIns="45720" rtlCol="0">
            <a:normAutofit/>
          </a:bodyPr>
          <a:lstStyle/>
          <a:p>
            <a:pPr fontAlgn="ctr">
              <a:buClr>
                <a:schemeClr val="accent1">
                  <a:lumMod val="75000"/>
                </a:schemeClr>
              </a:buClr>
            </a:pPr>
            <a:r>
              <a:rPr lang="en-US" dirty="0"/>
              <a:t>Comprehensive package of quality assurance activities</a:t>
            </a:r>
          </a:p>
          <a:p>
            <a:pPr fontAlgn="ctr">
              <a:buClr>
                <a:schemeClr val="accent1">
                  <a:lumMod val="75000"/>
                </a:schemeClr>
              </a:buClr>
            </a:pPr>
            <a:r>
              <a:rPr lang="en-US" dirty="0"/>
              <a:t>Intended to build upon existing quality improvement programs</a:t>
            </a:r>
          </a:p>
          <a:p>
            <a:pPr fontAlgn="ctr">
              <a:buClr>
                <a:schemeClr val="accent1">
                  <a:lumMod val="75000"/>
                </a:schemeClr>
              </a:buClr>
            </a:pPr>
            <a:r>
              <a:rPr lang="en-US" dirty="0"/>
              <a:t>Data driven by innovative approaches to achieve better uptake, coverage, and impact</a:t>
            </a:r>
          </a:p>
          <a:p>
            <a:pPr fontAlgn="ctr">
              <a:buClr>
                <a:schemeClr val="accent1">
                  <a:lumMod val="75000"/>
                </a:schemeClr>
              </a:buClr>
            </a:pPr>
            <a:r>
              <a:rPr lang="en-US" dirty="0"/>
              <a:t>Aim at reducing HIV testing errors to ensure efficient service delivery</a:t>
            </a:r>
          </a:p>
          <a:p>
            <a:pPr fontAlgn="ctr">
              <a:buClr>
                <a:schemeClr val="accent1">
                  <a:lumMod val="75000"/>
                </a:schemeClr>
              </a:buClr>
            </a:pPr>
            <a:r>
              <a:rPr lang="en-US" dirty="0"/>
              <a:t>Five priority areas</a:t>
            </a:r>
          </a:p>
          <a:p>
            <a:pPr lvl="1"/>
            <a:r>
              <a:rPr lang="en-US" dirty="0"/>
              <a:t>Support for policy on quality of HIV testing</a:t>
            </a:r>
          </a:p>
          <a:p>
            <a:pPr lvl="1"/>
            <a:r>
              <a:rPr lang="en-US" dirty="0"/>
              <a:t>Scale up of proficiency testing</a:t>
            </a:r>
          </a:p>
          <a:p>
            <a:pPr lvl="1"/>
            <a:r>
              <a:rPr lang="en-US" dirty="0"/>
              <a:t>Increase uptake of standardized HIV register</a:t>
            </a:r>
          </a:p>
          <a:p>
            <a:pPr lvl="1"/>
            <a:r>
              <a:rPr lang="en-US" dirty="0"/>
              <a:t>Strengthen capacity for new kit lot verification </a:t>
            </a:r>
          </a:p>
          <a:p>
            <a:pPr lvl="1"/>
            <a:r>
              <a:rPr lang="en-US" dirty="0">
                <a:solidFill>
                  <a:schemeClr val="accent3"/>
                </a:solidFill>
              </a:rPr>
              <a:t>Support for certification of HIV test providers and sites</a:t>
            </a:r>
          </a:p>
          <a:p>
            <a:pPr lvl="1"/>
            <a:endParaRPr lang="en-US" dirty="0"/>
          </a:p>
        </p:txBody>
      </p:sp>
      <p:sp>
        <p:nvSpPr>
          <p:cNvPr id="8" name="TextBox 7">
            <a:extLst>
              <a:ext uri="{FF2B5EF4-FFF2-40B4-BE49-F238E27FC236}">
                <a16:creationId xmlns:a16="http://schemas.microsoft.com/office/drawing/2014/main" id="{F648D4CD-C445-4862-9123-EA7FB4071CE3}"/>
              </a:ext>
            </a:extLst>
          </p:cNvPr>
          <p:cNvSpPr txBox="1"/>
          <p:nvPr/>
        </p:nvSpPr>
        <p:spPr>
          <a:xfrm>
            <a:off x="118446" y="6002192"/>
            <a:ext cx="11730809" cy="523220"/>
          </a:xfrm>
          <a:prstGeom prst="rect">
            <a:avLst/>
          </a:prstGeom>
          <a:noFill/>
        </p:spPr>
        <p:txBody>
          <a:bodyPr wrap="square" rtlCol="0">
            <a:spAutoFit/>
          </a:bodyPr>
          <a:lstStyle/>
          <a:p>
            <a:r>
              <a:rPr lang="en-US" sz="2800" dirty="0"/>
              <a:t>Continuous Quality Improvement for HIV Rapid and </a:t>
            </a:r>
            <a:r>
              <a:rPr lang="en-US" sz="2800" b="1" dirty="0">
                <a:solidFill>
                  <a:srgbClr val="FF0000"/>
                </a:solidFill>
              </a:rPr>
              <a:t>Recency</a:t>
            </a:r>
            <a:r>
              <a:rPr lang="en-US" sz="2800" dirty="0"/>
              <a:t> Testing (R</a:t>
            </a:r>
            <a:r>
              <a:rPr lang="en-US" sz="2800" b="1" dirty="0">
                <a:solidFill>
                  <a:srgbClr val="FF0000"/>
                </a:solidFill>
              </a:rPr>
              <a:t>R</a:t>
            </a:r>
            <a:r>
              <a:rPr lang="en-US" sz="2800" dirty="0"/>
              <a:t>T-CQI)</a:t>
            </a:r>
          </a:p>
        </p:txBody>
      </p:sp>
    </p:spTree>
    <p:extLst>
      <p:ext uri="{BB962C8B-B14F-4D97-AF65-F5344CB8AC3E}">
        <p14:creationId xmlns:p14="http://schemas.microsoft.com/office/powerpoint/2010/main" val="190509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1000"/>
                                        <p:tgtEl>
                                          <p:spTgt spid="7">
                                            <p:txEl>
                                              <p:pRg st="5" end="5"/>
                                            </p:txEl>
                                          </p:spTgt>
                                        </p:tgtEl>
                                      </p:cBhvr>
                                    </p:animEffect>
                                    <p:anim calcmode="lin" valueType="num">
                                      <p:cBhvr>
                                        <p:cTn id="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6" end="6"/>
                                            </p:txEl>
                                          </p:spTgt>
                                        </p:tgtEl>
                                        <p:attrNameLst>
                                          <p:attrName>style.visibility</p:attrName>
                                        </p:attrNameLst>
                                      </p:cBhvr>
                                      <p:to>
                                        <p:strVal val="visible"/>
                                      </p:to>
                                    </p:set>
                                    <p:animEffect transition="in" filter="fade">
                                      <p:cBhvr>
                                        <p:cTn id="14" dur="1000"/>
                                        <p:tgtEl>
                                          <p:spTgt spid="7">
                                            <p:txEl>
                                              <p:pRg st="6" end="6"/>
                                            </p:txEl>
                                          </p:spTgt>
                                        </p:tgtEl>
                                      </p:cBhvr>
                                    </p:animEffect>
                                    <p:anim calcmode="lin" valueType="num">
                                      <p:cBhvr>
                                        <p:cTn id="1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fade">
                                      <p:cBhvr>
                                        <p:cTn id="21" dur="1000"/>
                                        <p:tgtEl>
                                          <p:spTgt spid="7">
                                            <p:txEl>
                                              <p:pRg st="7" end="7"/>
                                            </p:txEl>
                                          </p:spTgt>
                                        </p:tgtEl>
                                      </p:cBhvr>
                                    </p:animEffect>
                                    <p:anim calcmode="lin" valueType="num">
                                      <p:cBhvr>
                                        <p:cTn id="22"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1000"/>
                                        <p:tgtEl>
                                          <p:spTgt spid="7">
                                            <p:txEl>
                                              <p:pRg st="8" end="8"/>
                                            </p:txEl>
                                          </p:spTgt>
                                        </p:tgtEl>
                                      </p:cBhvr>
                                    </p:animEffect>
                                    <p:anim calcmode="lin" valueType="num">
                                      <p:cBhvr>
                                        <p:cTn id="29"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Effect transition="in" filter="fade">
                                      <p:cBhvr>
                                        <p:cTn id="35" dur="1000"/>
                                        <p:tgtEl>
                                          <p:spTgt spid="7">
                                            <p:txEl>
                                              <p:pRg st="9" end="9"/>
                                            </p:txEl>
                                          </p:spTgt>
                                        </p:tgtEl>
                                      </p:cBhvr>
                                    </p:animEffect>
                                    <p:anim calcmode="lin" valueType="num">
                                      <p:cBhvr>
                                        <p:cTn id="36"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91440" tIns="45720" rIns="91440" bIns="45720" rtlCol="0" anchor="ctr">
            <a:noAutofit/>
          </a:bodyPr>
          <a:lstStyle/>
          <a:p>
            <a:r>
              <a:rPr lang="en-US" dirty="0"/>
              <a:t>Quality Assurance Cycle</a:t>
            </a:r>
          </a:p>
        </p:txBody>
      </p:sp>
      <p:sp>
        <p:nvSpPr>
          <p:cNvPr id="3" name="Slide Number Placeholder 2"/>
          <p:cNvSpPr>
            <a:spLocks noGrp="1"/>
          </p:cNvSpPr>
          <p:nvPr>
            <p:ph type="sldNum" sz="quarter" idx="12"/>
          </p:nvPr>
        </p:nvSpPr>
        <p:spPr/>
        <p:txBody>
          <a:bodyPr/>
          <a:lstStyle/>
          <a:p>
            <a:fld id="{E369AF87-F0F2-4821-9497-0DF5526E2B5D}" type="slidenum">
              <a:rPr lang="en-US" smtClean="0"/>
              <a:pPr/>
              <a:t>6</a:t>
            </a:fld>
            <a:endParaRPr lang="en-US" dirty="0"/>
          </a:p>
        </p:txBody>
      </p:sp>
      <p:sp>
        <p:nvSpPr>
          <p:cNvPr id="5" name="Text Placeholder 4">
            <a:extLst>
              <a:ext uri="{FF2B5EF4-FFF2-40B4-BE49-F238E27FC236}">
                <a16:creationId xmlns:a16="http://schemas.microsoft.com/office/drawing/2014/main" id="{13A9D21F-1B4E-4EC8-8CF3-69041AB9994F}"/>
              </a:ext>
            </a:extLst>
          </p:cNvPr>
          <p:cNvSpPr>
            <a:spLocks noGrp="1"/>
          </p:cNvSpPr>
          <p:nvPr>
            <p:ph type="body" sz="quarter" idx="13"/>
          </p:nvPr>
        </p:nvSpPr>
        <p:spPr/>
        <p:txBody>
          <a:bodyPr/>
          <a:lstStyle/>
          <a:p>
            <a:endParaRPr lang="en-US"/>
          </a:p>
        </p:txBody>
      </p:sp>
      <p:graphicFrame>
        <p:nvGraphicFramePr>
          <p:cNvPr id="6" name="Content Placeholder 3"/>
          <p:cNvGraphicFramePr>
            <a:graphicFrameLocks/>
          </p:cNvGraphicFramePr>
          <p:nvPr/>
        </p:nvGraphicFramePr>
        <p:xfrm>
          <a:off x="1749552" y="1069341"/>
          <a:ext cx="8839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236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4796340" y="2557132"/>
            <a:ext cx="766260" cy="660234"/>
          </a:xfrm>
          <a:prstGeom prst="hexagon">
            <a:avLst>
              <a:gd name="adj" fmla="val 28900"/>
              <a:gd name="vf" fmla="val 115470"/>
            </a:avLst>
          </a:prstGeom>
          <a:solidFill>
            <a:schemeClr val="bg1">
              <a:lumMod val="50000"/>
            </a:schemeClr>
          </a:solidFill>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 name="Title 1"/>
          <p:cNvSpPr>
            <a:spLocks noGrp="1"/>
          </p:cNvSpPr>
          <p:nvPr>
            <p:ph type="title"/>
          </p:nvPr>
        </p:nvSpPr>
        <p:spPr/>
        <p:txBody>
          <a:bodyPr vert="horz" lIns="91440" tIns="45720" rIns="91440" bIns="45720" rtlCol="0" anchor="ctr">
            <a:noAutofit/>
          </a:bodyPr>
          <a:lstStyle/>
          <a:p>
            <a:r>
              <a:rPr lang="en-US" dirty="0"/>
              <a:t>A Complete QA Cycle for Site AUDIT</a:t>
            </a:r>
          </a:p>
        </p:txBody>
      </p:sp>
      <p:sp>
        <p:nvSpPr>
          <p:cNvPr id="8" name="Slide Number Placeholder 7"/>
          <p:cNvSpPr>
            <a:spLocks noGrp="1"/>
          </p:cNvSpPr>
          <p:nvPr>
            <p:ph type="sldNum" sz="quarter" idx="12"/>
          </p:nvPr>
        </p:nvSpPr>
        <p:spPr/>
        <p:txBody>
          <a:bodyPr/>
          <a:lstStyle/>
          <a:p>
            <a:fld id="{08E94053-623F-4B1D-A87E-F74B125D2F11}" type="slidenum">
              <a:rPr lang="en-US" smtClean="0"/>
              <a:t>7</a:t>
            </a:fld>
            <a:endParaRPr lang="en-US"/>
          </a:p>
        </p:txBody>
      </p:sp>
      <p:sp>
        <p:nvSpPr>
          <p:cNvPr id="7" name="Text Placeholder 6">
            <a:extLst>
              <a:ext uri="{FF2B5EF4-FFF2-40B4-BE49-F238E27FC236}">
                <a16:creationId xmlns:a16="http://schemas.microsoft.com/office/drawing/2014/main" id="{B01A7D59-20BC-4A84-9F12-5B2B8C34ABBB}"/>
              </a:ext>
            </a:extLst>
          </p:cNvPr>
          <p:cNvSpPr>
            <a:spLocks noGrp="1"/>
          </p:cNvSpPr>
          <p:nvPr>
            <p:ph type="body" sz="quarter" idx="13"/>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1081740"/>
              </p:ext>
            </p:extLst>
          </p:nvPr>
        </p:nvGraphicFramePr>
        <p:xfrm>
          <a:off x="257175" y="877888"/>
          <a:ext cx="11677650" cy="5386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eft Brace 2"/>
          <p:cNvSpPr/>
          <p:nvPr/>
        </p:nvSpPr>
        <p:spPr>
          <a:xfrm>
            <a:off x="3115588" y="2026666"/>
            <a:ext cx="228600" cy="3200400"/>
          </a:xfrm>
          <a:prstGeom prst="leftBrace">
            <a:avLst/>
          </a:prstGeom>
          <a:ln w="38100">
            <a:solidFill>
              <a:srgbClr val="644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398105" y="3303700"/>
            <a:ext cx="1210588" cy="646331"/>
          </a:xfrm>
          <a:prstGeom prst="rect">
            <a:avLst/>
          </a:prstGeom>
          <a:noFill/>
        </p:spPr>
        <p:txBody>
          <a:bodyPr wrap="none" rtlCol="0">
            <a:spAutoFit/>
          </a:bodyPr>
          <a:lstStyle/>
          <a:p>
            <a:r>
              <a:rPr lang="en-US" dirty="0">
                <a:solidFill>
                  <a:schemeClr val="tx1">
                    <a:lumMod val="85000"/>
                    <a:lumOff val="15000"/>
                  </a:schemeClr>
                </a:solidFill>
              </a:rPr>
              <a:t>Document</a:t>
            </a:r>
          </a:p>
          <a:p>
            <a:r>
              <a:rPr lang="en-US" dirty="0">
                <a:solidFill>
                  <a:schemeClr val="tx1">
                    <a:lumMod val="85000"/>
                    <a:lumOff val="15000"/>
                  </a:schemeClr>
                </a:solidFill>
              </a:rPr>
              <a:t>processes</a:t>
            </a:r>
          </a:p>
        </p:txBody>
      </p:sp>
      <p:sp>
        <p:nvSpPr>
          <p:cNvPr id="9" name="Rectangle 8">
            <a:extLst>
              <a:ext uri="{FF2B5EF4-FFF2-40B4-BE49-F238E27FC236}">
                <a16:creationId xmlns:a16="http://schemas.microsoft.com/office/drawing/2014/main" id="{A272584E-A952-4D5A-8514-5B3D73B11FCD}"/>
              </a:ext>
            </a:extLst>
          </p:cNvPr>
          <p:cNvSpPr/>
          <p:nvPr/>
        </p:nvSpPr>
        <p:spPr>
          <a:xfrm>
            <a:off x="8847814" y="1225880"/>
            <a:ext cx="3200400" cy="5139869"/>
          </a:xfrm>
          <a:prstGeom prst="rect">
            <a:avLst/>
          </a:prstGeom>
        </p:spPr>
        <p:txBody>
          <a:bodyPr vert="horz" lIns="91440" tIns="45720" rIns="91440" bIns="45720" rtlCol="0">
            <a:normAutofit/>
          </a:bodyPr>
          <a:lstStyle/>
          <a:p>
            <a:pPr marL="339725" indent="-295275">
              <a:spcBef>
                <a:spcPts val="1200"/>
              </a:spcBef>
              <a:buClr>
                <a:schemeClr val="accent1"/>
              </a:buClr>
              <a:buFont typeface="Wingdings 2" pitchFamily="18" charset="2"/>
              <a:buChar char=""/>
            </a:pPr>
            <a:r>
              <a:rPr lang="en-US" sz="2000" spc="150" dirty="0"/>
              <a:t>Ensures that correct test results are provided to client</a:t>
            </a:r>
          </a:p>
          <a:p>
            <a:pPr marL="339725" indent="-295275">
              <a:spcBef>
                <a:spcPts val="1200"/>
              </a:spcBef>
              <a:buClr>
                <a:schemeClr val="accent1"/>
              </a:buClr>
              <a:buFont typeface="Wingdings 2" pitchFamily="18" charset="2"/>
              <a:buChar char=""/>
            </a:pPr>
            <a:endParaRPr lang="en-US" sz="2000" spc="150" dirty="0"/>
          </a:p>
          <a:p>
            <a:pPr marL="339725" indent="-295275">
              <a:spcBef>
                <a:spcPts val="1200"/>
              </a:spcBef>
              <a:buClr>
                <a:schemeClr val="accent1"/>
              </a:buClr>
              <a:buFont typeface="Wingdings 2" pitchFamily="18" charset="2"/>
              <a:buChar char=""/>
            </a:pPr>
            <a:r>
              <a:rPr lang="en-US" sz="2000" spc="150" dirty="0"/>
              <a:t>Provides means to prevent, detect and correct errors </a:t>
            </a:r>
          </a:p>
          <a:p>
            <a:pPr marL="339725" indent="-295275">
              <a:spcBef>
                <a:spcPts val="1200"/>
              </a:spcBef>
              <a:buClr>
                <a:schemeClr val="accent1"/>
              </a:buClr>
              <a:buFont typeface="Wingdings 2" pitchFamily="18" charset="2"/>
              <a:buChar char=""/>
            </a:pPr>
            <a:endParaRPr lang="en-US" sz="2000" spc="150" dirty="0"/>
          </a:p>
          <a:p>
            <a:pPr marL="339725" indent="-295275">
              <a:spcBef>
                <a:spcPts val="1200"/>
              </a:spcBef>
              <a:buClr>
                <a:schemeClr val="accent1"/>
              </a:buClr>
              <a:buFont typeface="Wingdings 2" pitchFamily="18" charset="2"/>
              <a:buChar char=""/>
            </a:pPr>
            <a:r>
              <a:rPr lang="en-US" sz="2000" spc="150" dirty="0"/>
              <a:t>Reduces costs </a:t>
            </a:r>
          </a:p>
        </p:txBody>
      </p:sp>
    </p:spTree>
    <p:extLst>
      <p:ext uri="{BB962C8B-B14F-4D97-AF65-F5344CB8AC3E}">
        <p14:creationId xmlns:p14="http://schemas.microsoft.com/office/powerpoint/2010/main" val="411607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Quality Assurance Cycle Roadmap</a:t>
            </a:r>
          </a:p>
        </p:txBody>
      </p:sp>
      <p:sp>
        <p:nvSpPr>
          <p:cNvPr id="4" name="Slide Number Placeholder 3"/>
          <p:cNvSpPr>
            <a:spLocks noGrp="1"/>
          </p:cNvSpPr>
          <p:nvPr>
            <p:ph type="sldNum" sz="quarter" idx="12"/>
          </p:nvPr>
        </p:nvSpPr>
        <p:spPr/>
        <p:txBody>
          <a:bodyPr/>
          <a:lstStyle/>
          <a:p>
            <a:fld id="{08E94053-623F-4B1D-A87E-F74B125D2F11}" type="slidenum">
              <a:rPr lang="en-US" smtClean="0"/>
              <a:t>8</a:t>
            </a:fld>
            <a:endParaRPr lang="en-US"/>
          </a:p>
        </p:txBody>
      </p:sp>
      <p:sp>
        <p:nvSpPr>
          <p:cNvPr id="2" name="Text Placeholder 1">
            <a:extLst>
              <a:ext uri="{FF2B5EF4-FFF2-40B4-BE49-F238E27FC236}">
                <a16:creationId xmlns:a16="http://schemas.microsoft.com/office/drawing/2014/main" id="{05777A38-2C77-4F5A-A2E5-F761B8344B94}"/>
              </a:ext>
            </a:extLst>
          </p:cNvPr>
          <p:cNvSpPr>
            <a:spLocks noGrp="1"/>
          </p:cNvSpPr>
          <p:nvPr>
            <p:ph type="body" sz="quarter" idx="13"/>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86084818"/>
              </p:ext>
            </p:extLst>
          </p:nvPr>
        </p:nvGraphicFramePr>
        <p:xfrm>
          <a:off x="1108213" y="2202388"/>
          <a:ext cx="9203635" cy="2900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E7D1976C-849D-4225-8F54-14C4D04D4204}"/>
              </a:ext>
            </a:extLst>
          </p:cNvPr>
          <p:cNvGrpSpPr/>
          <p:nvPr/>
        </p:nvGrpSpPr>
        <p:grpSpPr>
          <a:xfrm>
            <a:off x="1073426" y="1288524"/>
            <a:ext cx="9273210" cy="4436542"/>
            <a:chOff x="1759226" y="1497245"/>
            <a:chExt cx="9273210" cy="4436542"/>
          </a:xfrm>
        </p:grpSpPr>
        <p:grpSp>
          <p:nvGrpSpPr>
            <p:cNvPr id="18" name="Group 17"/>
            <p:cNvGrpSpPr/>
            <p:nvPr/>
          </p:nvGrpSpPr>
          <p:grpSpPr>
            <a:xfrm>
              <a:off x="1759226" y="1497245"/>
              <a:ext cx="9273210" cy="881720"/>
              <a:chOff x="347332" y="1977671"/>
              <a:chExt cx="8436934" cy="779737"/>
            </a:xfrm>
          </p:grpSpPr>
          <p:sp>
            <p:nvSpPr>
              <p:cNvPr id="11" name="Rectangle 10"/>
              <p:cNvSpPr/>
              <p:nvPr/>
            </p:nvSpPr>
            <p:spPr>
              <a:xfrm>
                <a:off x="347332" y="1977671"/>
                <a:ext cx="8436934" cy="779737"/>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730398" y="2023732"/>
                <a:ext cx="5703553" cy="733676"/>
                <a:chOff x="1730398" y="2023732"/>
                <a:chExt cx="5703553" cy="733676"/>
              </a:xfrm>
            </p:grpSpPr>
            <p:pic>
              <p:nvPicPr>
                <p:cNvPr id="8" name="Picture 34" descr="MCj04396120000[1]"/>
                <p:cNvPicPr>
                  <a:picLocks noChangeAspect="1" noChangeArrowheads="1"/>
                </p:cNvPicPr>
                <p:nvPr/>
              </p:nvPicPr>
              <p:blipFill>
                <a:blip r:embed="rId7" cstate="print">
                  <a:extLst>
                    <a:ext uri="{28A0092B-C50C-407E-A947-70E740481C1C}">
                      <a14:useLocalDpi xmlns:a14="http://schemas.microsoft.com/office/drawing/2010/main" val="0"/>
                    </a:ext>
                  </a:extLst>
                </a:blip>
                <a:srcRect l="9091" r="9091" b="24400"/>
                <a:stretch>
                  <a:fillRect/>
                </a:stretch>
              </p:blipFill>
              <p:spPr bwMode="auto">
                <a:xfrm>
                  <a:off x="6378598" y="2023732"/>
                  <a:ext cx="1055353" cy="7336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 Box 36"/>
                <p:cNvSpPr txBox="1">
                  <a:spLocks noChangeArrowheads="1"/>
                </p:cNvSpPr>
                <p:nvPr/>
              </p:nvSpPr>
              <p:spPr bwMode="auto">
                <a:xfrm>
                  <a:off x="2921326" y="2221004"/>
                  <a:ext cx="3352799" cy="3391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1531" tIns="30766" rIns="61531" bIns="30766">
                  <a:spAutoFit/>
                </a:bodyPr>
                <a:lstStyle>
                  <a:lvl1pPr defTabSz="879475" eaLnBrk="0" hangingPunct="0">
                    <a:defRPr sz="2400">
                      <a:solidFill>
                        <a:schemeClr val="tx1"/>
                      </a:solidFill>
                      <a:latin typeface="Arial" pitchFamily="34" charset="0"/>
                      <a:ea typeface="ＭＳ Ｐゴシック" pitchFamily="34" charset="-128"/>
                    </a:defRPr>
                  </a:lvl1pPr>
                  <a:lvl2pPr marL="37931725" indent="-37474525" defTabSz="87947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dirty="0">
                      <a:solidFill>
                        <a:schemeClr val="bg1"/>
                      </a:solidFill>
                      <a:latin typeface="Arial Rounded MT Bold" panose="020F0704030504030204" pitchFamily="34" charset="0"/>
                    </a:rPr>
                    <a:t>Training of Auditors</a:t>
                  </a:r>
                </a:p>
              </p:txBody>
            </p:sp>
            <p:pic>
              <p:nvPicPr>
                <p:cNvPr id="14" name="Picture 34" descr="MCj04396120000[1]"/>
                <p:cNvPicPr>
                  <a:picLocks noChangeAspect="1" noChangeArrowheads="1"/>
                </p:cNvPicPr>
                <p:nvPr/>
              </p:nvPicPr>
              <p:blipFill>
                <a:blip r:embed="rId7" cstate="print">
                  <a:extLst>
                    <a:ext uri="{28A0092B-C50C-407E-A947-70E740481C1C}">
                      <a14:useLocalDpi xmlns:a14="http://schemas.microsoft.com/office/drawing/2010/main" val="0"/>
                    </a:ext>
                  </a:extLst>
                </a:blip>
                <a:srcRect l="9091" r="9091" b="24400"/>
                <a:stretch>
                  <a:fillRect/>
                </a:stretch>
              </p:blipFill>
              <p:spPr bwMode="auto">
                <a:xfrm>
                  <a:off x="1730398" y="2023732"/>
                  <a:ext cx="1055353" cy="7336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sp>
          <p:nvSpPr>
            <p:cNvPr id="16" name="Rectangle 15"/>
            <p:cNvSpPr/>
            <p:nvPr/>
          </p:nvSpPr>
          <p:spPr>
            <a:xfrm>
              <a:off x="1759226" y="5360755"/>
              <a:ext cx="9273210" cy="573032"/>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prstClr val="white"/>
                  </a:solidFill>
                  <a:latin typeface="Arial Rounded MT Bold" panose="020F0704030504030204" pitchFamily="34" charset="0"/>
                </a:rPr>
                <a:t>Overall Improvement</a:t>
              </a:r>
            </a:p>
          </p:txBody>
        </p:sp>
      </p:grpSp>
      <p:sp>
        <p:nvSpPr>
          <p:cNvPr id="17" name="Text Box 36">
            <a:extLst>
              <a:ext uri="{FF2B5EF4-FFF2-40B4-BE49-F238E27FC236}">
                <a16:creationId xmlns:a16="http://schemas.microsoft.com/office/drawing/2014/main" id="{B6C7936F-9DD9-4C4F-A711-88D801F685D8}"/>
              </a:ext>
            </a:extLst>
          </p:cNvPr>
          <p:cNvSpPr txBox="1">
            <a:spLocks noChangeArrowheads="1"/>
          </p:cNvSpPr>
          <p:nvPr/>
        </p:nvSpPr>
        <p:spPr bwMode="auto">
          <a:xfrm>
            <a:off x="3867464" y="1563682"/>
            <a:ext cx="3685131" cy="383488"/>
          </a:xfrm>
          <a:prstGeom prst="rect">
            <a:avLst/>
          </a:prstGeom>
          <a:solidFill>
            <a:schemeClr val="accent3"/>
          </a:solidFill>
          <a:ln w="9525">
            <a:noFill/>
            <a:miter lim="800000"/>
            <a:headEnd/>
            <a:tailEnd/>
          </a:ln>
        </p:spPr>
        <p:txBody>
          <a:bodyPr wrap="square" lIns="61531" tIns="30766" rIns="61531" bIns="30766">
            <a:spAutoFit/>
          </a:bodyPr>
          <a:lstStyle>
            <a:lvl1pPr defTabSz="879475" eaLnBrk="0" hangingPunct="0">
              <a:defRPr sz="2400">
                <a:solidFill>
                  <a:schemeClr val="tx1"/>
                </a:solidFill>
                <a:latin typeface="Arial" pitchFamily="34" charset="0"/>
                <a:ea typeface="ＭＳ Ｐゴシック" pitchFamily="34" charset="-128"/>
              </a:defRPr>
            </a:lvl1pPr>
            <a:lvl2pPr marL="37931725" indent="-37474525" defTabSz="87947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dirty="0">
                <a:solidFill>
                  <a:srgbClr val="FFFF00"/>
                </a:solidFill>
                <a:latin typeface="Arial Rounded MT Bold" panose="020F0704030504030204" pitchFamily="34" charset="0"/>
              </a:rPr>
              <a:t>Training of Auditors</a:t>
            </a:r>
          </a:p>
        </p:txBody>
      </p:sp>
    </p:spTree>
    <p:extLst>
      <p:ext uri="{BB962C8B-B14F-4D97-AF65-F5344CB8AC3E}">
        <p14:creationId xmlns:p14="http://schemas.microsoft.com/office/powerpoint/2010/main" val="120788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223344" y="2411076"/>
            <a:ext cx="11745311" cy="1539488"/>
          </a:xfrm>
        </p:spPr>
        <p:txBody>
          <a:bodyPr>
            <a:normAutofit/>
          </a:bodyPr>
          <a:lstStyle/>
          <a:p>
            <a:pPr algn="ctr"/>
            <a:r>
              <a:rPr lang="en-US" sz="6600" b="0" dirty="0">
                <a:latin typeface="Garamond" panose="02020404030301010803" pitchFamily="18" charset="0"/>
              </a:rPr>
              <a:t>Training Approach</a:t>
            </a:r>
          </a:p>
        </p:txBody>
      </p:sp>
    </p:spTree>
    <p:extLst>
      <p:ext uri="{BB962C8B-B14F-4D97-AF65-F5344CB8AC3E}">
        <p14:creationId xmlns:p14="http://schemas.microsoft.com/office/powerpoint/2010/main" val="3730964278"/>
      </p:ext>
    </p:extLst>
  </p:cSld>
  <p:clrMapOvr>
    <a:masterClrMapping/>
  </p:clrMapOvr>
</p:sld>
</file>

<file path=ppt/theme/theme1.xml><?xml version="1.0" encoding="utf-8"?>
<a:theme xmlns:a="http://schemas.openxmlformats.org/drawingml/2006/main" name="1_Office Theme">
  <a:themeElements>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HT_PPT_Template_20190628" id="{C7034DAD-71F0-4ABA-B46B-1D1BBB847606}" vid="{4C2CA131-0FCC-40C8-9334-FB741BBD4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1744</Words>
  <Application>Microsoft Office PowerPoint</Application>
  <PresentationFormat>Widescreen</PresentationFormat>
  <Paragraphs>309</Paragraphs>
  <Slides>21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Arial Rounded MT Bold</vt:lpstr>
      <vt:lpstr>Calibri</vt:lpstr>
      <vt:lpstr>Calibri Light</vt:lpstr>
      <vt:lpstr>Courier New</vt:lpstr>
      <vt:lpstr>Franklin Gothic Medium</vt:lpstr>
      <vt:lpstr>Garamond</vt:lpstr>
      <vt:lpstr>Wingdings</vt:lpstr>
      <vt:lpstr>Wingdings 2</vt:lpstr>
      <vt:lpstr>1_Office Theme</vt:lpstr>
      <vt:lpstr>Stepwise Process for Improving the Quality of Rapid and Recency Testing (SPI-RRT)</vt:lpstr>
      <vt:lpstr> HIV Testing Services Offered in PEPFAR-Supported Countries  (2004-2018) </vt:lpstr>
      <vt:lpstr>Key Issues: Accuracy of HIV Tests in the Era of Test and Start</vt:lpstr>
      <vt:lpstr>Realities of HIV Testing under Program Conditions </vt:lpstr>
      <vt:lpstr>Rapid Testing Continuous Quality Improvement (RT-CQI) Initiative </vt:lpstr>
      <vt:lpstr>Quality Assurance Cycle</vt:lpstr>
      <vt:lpstr>A Complete QA Cycle for Site AUDIT</vt:lpstr>
      <vt:lpstr>Quality Assurance Cycle Roadmap</vt:lpstr>
      <vt:lpstr>Training Approach</vt:lpstr>
      <vt:lpstr>Training Approach </vt:lpstr>
      <vt:lpstr>Training Structure</vt:lpstr>
      <vt:lpstr>PowerPoint Presentation</vt:lpstr>
      <vt:lpstr>Site Audit Practical</vt:lpstr>
      <vt:lpstr>Impact of COVID-19</vt:lpstr>
      <vt:lpstr>Virtual Training Approach </vt:lpstr>
      <vt:lpstr>Agenda (1)</vt:lpstr>
      <vt:lpstr>Agenda (2)</vt:lpstr>
      <vt:lpstr>Google Classroom</vt:lpstr>
      <vt:lpstr>Training Expectations</vt:lpstr>
      <vt:lpstr>Housekeeping rules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Jackson, Keisha G. (CDC/DDPHSIS/CGH/DGHT)</dc:creator>
  <cp:lastModifiedBy>Jackson, Keisha G. (CDC/DDPHSIS/CGH/OD)</cp:lastModifiedBy>
  <cp:revision>27</cp:revision>
  <dcterms:created xsi:type="dcterms:W3CDTF">2020-12-13T20:09:16Z</dcterms:created>
  <dcterms:modified xsi:type="dcterms:W3CDTF">2022-12-29T20:48:09Z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2020-12-13T20:54:37Z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773489c2-2210-47f3-adee-82488bbec25e</vt:lpwstr>
  </property>
  <property fmtid="{D5CDD505-2E9C-101B-9397-08002B2CF9AE}" pid="8" name="MSIP_Label_7b94a7b8-f06c-4dfe-bdcc-9b548fd58c31_ContentBits">
    <vt:lpwstr>0</vt:lpwstr>
  </property>
</Properties>
</file>